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1" r:id="rId4"/>
    <p:sldId id="272" r:id="rId5"/>
    <p:sldId id="267" r:id="rId6"/>
    <p:sldId id="273" r:id="rId7"/>
    <p:sldId id="270" r:id="rId8"/>
    <p:sldId id="263" r:id="rId9"/>
    <p:sldId id="274" r:id="rId10"/>
    <p:sldId id="264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3333CC"/>
    <a:srgbClr val="CCCCFF"/>
    <a:srgbClr val="DDDDDD"/>
    <a:srgbClr val="FFFF99"/>
    <a:srgbClr val="FF66CC"/>
    <a:srgbClr val="33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1" autoAdjust="0"/>
    <p:restoredTop sz="99099" autoAdjust="0"/>
  </p:normalViewPr>
  <p:slideViewPr>
    <p:cSldViewPr>
      <p:cViewPr varScale="1">
        <p:scale>
          <a:sx n="65" d="100"/>
          <a:sy n="65" d="100"/>
        </p:scale>
        <p:origin x="72" y="4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8E1E14-DF4D-4AF7-BCFD-B9D130103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F1A494B-149C-4CD1-B7CC-7207A3BEAA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86656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7DBAAE-97CA-408A-9F41-573F81C70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FAB266-908A-40F3-8EC9-5B5B19F7B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6442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99D3A33-1034-48D5-A6B2-448722757C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4660A5-DBC7-49AF-AF5C-5AA965E24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1276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FD13F9-13EB-4B04-BB21-D1379AA4A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E3BC4E-0F2E-412C-9329-AD6A28590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1005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C2C21-8936-45D2-AD98-8A4A0D88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2C7AF38-59BD-484D-8255-43542310A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338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F31AB4-16CC-48D6-A11D-4FEFBF48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FCD0CC-2118-4391-8BC4-A5A8EFB8D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7AC55D-D5FB-4EDC-861B-7792F47EF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165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87B1B2-1F23-4745-994C-82F1DE0A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0512DD-17DC-40BC-A81F-DAF34B9D6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AC2060C-1AC6-4D7A-BD3F-18C1ADFAD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A392A21-CF5C-4F2B-8C04-0AAC90551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0C328F6-FE88-451D-A1B7-001A68E11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852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1A716A-01BF-46E3-BFF2-52DF42CB6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295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97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37EE97-04F2-44CF-9F0C-854D8B9FF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FFA7DA-6AC3-424A-9ECE-2D4AC5DCC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F8AD73-9EB5-4004-9343-1CC390516F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495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0BD0FD-EA09-45A2-A380-B6761C50E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2A374A9-744F-45D5-9FA2-BE5B18164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EF2F13-2CAE-460C-B397-9B921FE5C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1206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39BD9D21-0887-4854-B3EE-1CF6A45F41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A9D8C14F-014B-467B-8688-FE53A44D36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0AC748EA-2D82-4964-9FA5-430849DF77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5BCBEA54-8E9F-40FC-9233-A29088C02F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6ECBEF82-B10B-4B83-AA8C-CB51564710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BD793C7-AD9C-4C71-8686-C4EEB61CA7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0FFBA233-A09B-4323-9FAB-B617442543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70B482E-7F3A-4B97-B654-23D0DB91B69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72C9A105-0543-44BD-86C3-2C864456F3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2D25B579-5484-4B8C-8415-E9163A3027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C6F1109-9B16-4FB3-AA59-747DA3F5CA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8EDF93E2-D3AE-477E-A023-B0516BE2C6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8E93783F-6FBF-47F2-95FF-654FCA79D1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1C376042-EE07-4ED8-853A-F8AE0B53F5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530A83E3-7594-42E5-A38A-4C93F6FDC0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397D662E-8CCC-43A6-B3C0-49A8C75256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71F4BFF7-64EA-44FE-8A50-A085D18D19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2EE3BE66-23BC-4B11-B544-E2861320D8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9172E92F-05F1-4054-9CA5-C1B05F24A7E6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0723" name="Group 3">
            <a:extLst>
              <a:ext uri="{FF2B5EF4-FFF2-40B4-BE49-F238E27FC236}">
                <a16:creationId xmlns:a16="http://schemas.microsoft.com/office/drawing/2014/main" id="{99FB5C80-EA3D-4AA2-A290-1D974D83D7C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531938"/>
            <a:ext cx="1443038" cy="601662"/>
            <a:chOff x="362" y="2006"/>
            <a:chExt cx="1090" cy="455"/>
          </a:xfrm>
        </p:grpSpPr>
        <p:sp>
          <p:nvSpPr>
            <p:cNvPr id="30724" name="Freeform 4">
              <a:extLst>
                <a:ext uri="{FF2B5EF4-FFF2-40B4-BE49-F238E27FC236}">
                  <a16:creationId xmlns:a16="http://schemas.microsoft.com/office/drawing/2014/main" id="{E1D40570-F46E-4793-8AA2-780CA01A1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" y="2007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25" name="Freeform 5">
              <a:extLst>
                <a:ext uri="{FF2B5EF4-FFF2-40B4-BE49-F238E27FC236}">
                  <a16:creationId xmlns:a16="http://schemas.microsoft.com/office/drawing/2014/main" id="{D11F54B8-140D-44E2-AA38-08AF115A9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2007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26" name="Rectangle 6">
              <a:extLst>
                <a:ext uri="{FF2B5EF4-FFF2-40B4-BE49-F238E27FC236}">
                  <a16:creationId xmlns:a16="http://schemas.microsoft.com/office/drawing/2014/main" id="{CD871446-AA55-4898-8DE4-2A261F75B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2325"/>
              <a:ext cx="907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7" name="Rectangle 7" descr="横線 (反転)">
              <a:extLst>
                <a:ext uri="{FF2B5EF4-FFF2-40B4-BE49-F238E27FC236}">
                  <a16:creationId xmlns:a16="http://schemas.microsoft.com/office/drawing/2014/main" id="{9735BA2E-E30D-4CB7-B374-EAAE6164B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8" name="Rectangle 8" descr="横線 (反転)">
              <a:extLst>
                <a:ext uri="{FF2B5EF4-FFF2-40B4-BE49-F238E27FC236}">
                  <a16:creationId xmlns:a16="http://schemas.microsoft.com/office/drawing/2014/main" id="{CB592CEB-E9ED-44F8-A247-E2B21C120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9" name="Rectangle 9" descr="横線 (反転)">
              <a:extLst>
                <a:ext uri="{FF2B5EF4-FFF2-40B4-BE49-F238E27FC236}">
                  <a16:creationId xmlns:a16="http://schemas.microsoft.com/office/drawing/2014/main" id="{E12EA10E-3085-4729-B2F4-90FD5A233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3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0" name="Freeform 10">
              <a:extLst>
                <a:ext uri="{FF2B5EF4-FFF2-40B4-BE49-F238E27FC236}">
                  <a16:creationId xmlns:a16="http://schemas.microsoft.com/office/drawing/2014/main" id="{456D4AC3-9721-4933-B73D-E2E4EA4B8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" y="2006"/>
              <a:ext cx="1088" cy="453"/>
            </a:xfrm>
            <a:custGeom>
              <a:avLst/>
              <a:gdLst>
                <a:gd name="T0" fmla="*/ 1089 w 1089"/>
                <a:gd name="T1" fmla="*/ 136 h 454"/>
                <a:gd name="T2" fmla="*/ 1089 w 1089"/>
                <a:gd name="T3" fmla="*/ 0 h 454"/>
                <a:gd name="T4" fmla="*/ 182 w 1089"/>
                <a:gd name="T5" fmla="*/ 0 h 454"/>
                <a:gd name="T6" fmla="*/ 0 w 1089"/>
                <a:gd name="T7" fmla="*/ 318 h 454"/>
                <a:gd name="T8" fmla="*/ 0 w 1089"/>
                <a:gd name="T9" fmla="*/ 454 h 454"/>
                <a:gd name="T10" fmla="*/ 907 w 1089"/>
                <a:gd name="T11" fmla="*/ 454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1089" y="0"/>
                  </a:lnTo>
                  <a:lnTo>
                    <a:pt x="182" y="0"/>
                  </a:lnTo>
                  <a:lnTo>
                    <a:pt x="0" y="318"/>
                  </a:lnTo>
                  <a:lnTo>
                    <a:pt x="0" y="454"/>
                  </a:lnTo>
                  <a:lnTo>
                    <a:pt x="907" y="454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31" name="Group 11">
            <a:extLst>
              <a:ext uri="{FF2B5EF4-FFF2-40B4-BE49-F238E27FC236}">
                <a16:creationId xmlns:a16="http://schemas.microsoft.com/office/drawing/2014/main" id="{B08D0CCF-0BC9-45FC-946C-C95A8034E324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352550"/>
            <a:ext cx="1441450" cy="781050"/>
            <a:chOff x="1451" y="1871"/>
            <a:chExt cx="1089" cy="590"/>
          </a:xfrm>
        </p:grpSpPr>
        <p:sp>
          <p:nvSpPr>
            <p:cNvPr id="30732" name="Rectangle 12">
              <a:extLst>
                <a:ext uri="{FF2B5EF4-FFF2-40B4-BE49-F238E27FC236}">
                  <a16:creationId xmlns:a16="http://schemas.microsoft.com/office/drawing/2014/main" id="{A2FE986C-289A-4167-9676-ADC7FC410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1" y="2189"/>
              <a:ext cx="907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3" name="Freeform 13">
              <a:extLst>
                <a:ext uri="{FF2B5EF4-FFF2-40B4-BE49-F238E27FC236}">
                  <a16:creationId xmlns:a16="http://schemas.microsoft.com/office/drawing/2014/main" id="{9953C4D2-D0DC-4F09-8E1E-85D52BB46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1871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34" name="Freeform 14">
              <a:extLst>
                <a:ext uri="{FF2B5EF4-FFF2-40B4-BE49-F238E27FC236}">
                  <a16:creationId xmlns:a16="http://schemas.microsoft.com/office/drawing/2014/main" id="{7A642DBD-012C-4631-BDD9-62D562901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871"/>
              <a:ext cx="181" cy="590"/>
            </a:xfrm>
            <a:custGeom>
              <a:avLst/>
              <a:gdLst>
                <a:gd name="T0" fmla="*/ 181 w 181"/>
                <a:gd name="T1" fmla="*/ 0 h 590"/>
                <a:gd name="T2" fmla="*/ 181 w 181"/>
                <a:gd name="T3" fmla="*/ 272 h 590"/>
                <a:gd name="T4" fmla="*/ 0 w 181"/>
                <a:gd name="T5" fmla="*/ 590 h 590"/>
                <a:gd name="T6" fmla="*/ 0 w 181"/>
                <a:gd name="T7" fmla="*/ 318 h 590"/>
                <a:gd name="T8" fmla="*/ 181 w 18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90">
                  <a:moveTo>
                    <a:pt x="181" y="0"/>
                  </a:moveTo>
                  <a:lnTo>
                    <a:pt x="181" y="272"/>
                  </a:lnTo>
                  <a:lnTo>
                    <a:pt x="0" y="590"/>
                  </a:lnTo>
                  <a:lnTo>
                    <a:pt x="0" y="318"/>
                  </a:lnTo>
                  <a:lnTo>
                    <a:pt x="1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35" name="Rectangle 15" descr="横線 (反転)">
              <a:extLst>
                <a:ext uri="{FF2B5EF4-FFF2-40B4-BE49-F238E27FC236}">
                  <a16:creationId xmlns:a16="http://schemas.microsoft.com/office/drawing/2014/main" id="{EDB25EFF-EF58-4A67-AB34-8FAD2C077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6" name="Rectangle 16" descr="横線 (反転)">
              <a:extLst>
                <a:ext uri="{FF2B5EF4-FFF2-40B4-BE49-F238E27FC236}">
                  <a16:creationId xmlns:a16="http://schemas.microsoft.com/office/drawing/2014/main" id="{C3E091EF-0090-4881-8C02-99DE77204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7" name="Rectangle 17" descr="横線 (反転)">
              <a:extLst>
                <a:ext uri="{FF2B5EF4-FFF2-40B4-BE49-F238E27FC236}">
                  <a16:creationId xmlns:a16="http://schemas.microsoft.com/office/drawing/2014/main" id="{5DCD01BD-10A3-4FC8-AA2D-22E9B61F1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8" name="Rectangle 18" descr="横線 (反転)">
              <a:extLst>
                <a:ext uri="{FF2B5EF4-FFF2-40B4-BE49-F238E27FC236}">
                  <a16:creationId xmlns:a16="http://schemas.microsoft.com/office/drawing/2014/main" id="{92FD16C8-2650-4807-9AA2-849AC6A5A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9" name="Rectangle 19" descr="横線 (反転)">
              <a:extLst>
                <a:ext uri="{FF2B5EF4-FFF2-40B4-BE49-F238E27FC236}">
                  <a16:creationId xmlns:a16="http://schemas.microsoft.com/office/drawing/2014/main" id="{694FB6F7-49D2-4665-B31E-14D5F2367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0" name="Rectangle 20" descr="横線 (反転)">
              <a:extLst>
                <a:ext uri="{FF2B5EF4-FFF2-40B4-BE49-F238E27FC236}">
                  <a16:creationId xmlns:a16="http://schemas.microsoft.com/office/drawing/2014/main" id="{1D1CCA06-5B1C-444B-AB8A-DDB5BDDE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1" name="Freeform 21">
              <a:extLst>
                <a:ext uri="{FF2B5EF4-FFF2-40B4-BE49-F238E27FC236}">
                  <a16:creationId xmlns:a16="http://schemas.microsoft.com/office/drawing/2014/main" id="{512D9D30-55DA-4B5D-B26E-52FEABBDD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1871"/>
              <a:ext cx="1088" cy="590"/>
            </a:xfrm>
            <a:custGeom>
              <a:avLst/>
              <a:gdLst>
                <a:gd name="T0" fmla="*/ 1088 w 1088"/>
                <a:gd name="T1" fmla="*/ 0 h 590"/>
                <a:gd name="T2" fmla="*/ 181 w 1088"/>
                <a:gd name="T3" fmla="*/ 0 h 590"/>
                <a:gd name="T4" fmla="*/ 0 w 1088"/>
                <a:gd name="T5" fmla="*/ 318 h 590"/>
                <a:gd name="T6" fmla="*/ 0 w 1088"/>
                <a:gd name="T7" fmla="*/ 590 h 590"/>
                <a:gd name="T8" fmla="*/ 907 w 1088"/>
                <a:gd name="T9" fmla="*/ 590 h 590"/>
                <a:gd name="T10" fmla="*/ 1088 w 1088"/>
                <a:gd name="T11" fmla="*/ 272 h 590"/>
                <a:gd name="T12" fmla="*/ 1088 w 1088"/>
                <a:gd name="T1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590">
                  <a:moveTo>
                    <a:pt x="1088" y="0"/>
                  </a:moveTo>
                  <a:lnTo>
                    <a:pt x="181" y="0"/>
                  </a:lnTo>
                  <a:lnTo>
                    <a:pt x="0" y="318"/>
                  </a:lnTo>
                  <a:lnTo>
                    <a:pt x="0" y="590"/>
                  </a:lnTo>
                  <a:lnTo>
                    <a:pt x="907" y="590"/>
                  </a:lnTo>
                  <a:lnTo>
                    <a:pt x="1088" y="272"/>
                  </a:lnTo>
                  <a:lnTo>
                    <a:pt x="1088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42" name="Group 22">
            <a:extLst>
              <a:ext uri="{FF2B5EF4-FFF2-40B4-BE49-F238E27FC236}">
                <a16:creationId xmlns:a16="http://schemas.microsoft.com/office/drawing/2014/main" id="{4AEF6242-1401-4C16-8827-1355ED0680AE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173163"/>
            <a:ext cx="1441450" cy="960437"/>
            <a:chOff x="2586" y="1735"/>
            <a:chExt cx="1089" cy="726"/>
          </a:xfrm>
        </p:grpSpPr>
        <p:sp>
          <p:nvSpPr>
            <p:cNvPr id="30743" name="Rectangle 23">
              <a:extLst>
                <a:ext uri="{FF2B5EF4-FFF2-40B4-BE49-F238E27FC236}">
                  <a16:creationId xmlns:a16="http://schemas.microsoft.com/office/drawing/2014/main" id="{716C7B84-2EC3-4494-B5E7-C880279E8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6" y="2053"/>
              <a:ext cx="907" cy="40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4" name="Freeform 24">
              <a:extLst>
                <a:ext uri="{FF2B5EF4-FFF2-40B4-BE49-F238E27FC236}">
                  <a16:creationId xmlns:a16="http://schemas.microsoft.com/office/drawing/2014/main" id="{3AC3BB84-3522-471F-ACF1-F0CA3726A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73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45" name="Freeform 25">
              <a:extLst>
                <a:ext uri="{FF2B5EF4-FFF2-40B4-BE49-F238E27FC236}">
                  <a16:creationId xmlns:a16="http://schemas.microsoft.com/office/drawing/2014/main" id="{1AF84EAE-43C8-4CCD-93C6-A563CECB4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007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46" name="Freeform 26">
              <a:extLst>
                <a:ext uri="{FF2B5EF4-FFF2-40B4-BE49-F238E27FC236}">
                  <a16:creationId xmlns:a16="http://schemas.microsoft.com/office/drawing/2014/main" id="{A4160C6C-82B4-4458-A356-CB9FEB67A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871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47" name="Freeform 27">
              <a:extLst>
                <a:ext uri="{FF2B5EF4-FFF2-40B4-BE49-F238E27FC236}">
                  <a16:creationId xmlns:a16="http://schemas.microsoft.com/office/drawing/2014/main" id="{2899BBA6-5A16-4B80-ABF6-1CD83B721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73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48" name="Freeform 28">
              <a:extLst>
                <a:ext uri="{FF2B5EF4-FFF2-40B4-BE49-F238E27FC236}">
                  <a16:creationId xmlns:a16="http://schemas.microsoft.com/office/drawing/2014/main" id="{05AA7637-CEBC-49B2-B90C-69621ABA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735"/>
              <a:ext cx="181" cy="726"/>
            </a:xfrm>
            <a:custGeom>
              <a:avLst/>
              <a:gdLst>
                <a:gd name="T0" fmla="*/ 0 w 181"/>
                <a:gd name="T1" fmla="*/ 318 h 726"/>
                <a:gd name="T2" fmla="*/ 181 w 181"/>
                <a:gd name="T3" fmla="*/ 0 h 726"/>
                <a:gd name="T4" fmla="*/ 181 w 181"/>
                <a:gd name="T5" fmla="*/ 408 h 726"/>
                <a:gd name="T6" fmla="*/ 0 w 181"/>
                <a:gd name="T7" fmla="*/ 726 h 726"/>
                <a:gd name="T8" fmla="*/ 0 w 181"/>
                <a:gd name="T9" fmla="*/ 318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726">
                  <a:moveTo>
                    <a:pt x="0" y="318"/>
                  </a:moveTo>
                  <a:lnTo>
                    <a:pt x="181" y="0"/>
                  </a:lnTo>
                  <a:lnTo>
                    <a:pt x="181" y="408"/>
                  </a:lnTo>
                  <a:lnTo>
                    <a:pt x="0" y="72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49" name="Rectangle 29" descr="横線 (反転)">
              <a:extLst>
                <a:ext uri="{FF2B5EF4-FFF2-40B4-BE49-F238E27FC236}">
                  <a16:creationId xmlns:a16="http://schemas.microsoft.com/office/drawing/2014/main" id="{849D9908-C980-4932-80BD-ABAE51D07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0" name="Rectangle 30" descr="横線 (反転)">
              <a:extLst>
                <a:ext uri="{FF2B5EF4-FFF2-40B4-BE49-F238E27FC236}">
                  <a16:creationId xmlns:a16="http://schemas.microsoft.com/office/drawing/2014/main" id="{0043D86B-9252-4B65-A224-A81DCC516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1" name="Rectangle 31" descr="横線 (反転)">
              <a:extLst>
                <a:ext uri="{FF2B5EF4-FFF2-40B4-BE49-F238E27FC236}">
                  <a16:creationId xmlns:a16="http://schemas.microsoft.com/office/drawing/2014/main" id="{85FD84A7-1F02-4243-A432-50D3D298E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2" name="Rectangle 32" descr="横線 (反転)">
              <a:extLst>
                <a:ext uri="{FF2B5EF4-FFF2-40B4-BE49-F238E27FC236}">
                  <a16:creationId xmlns:a16="http://schemas.microsoft.com/office/drawing/2014/main" id="{606999D4-0E83-4841-A4BC-B1A7E4EDE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3" name="Rectangle 33" descr="横線 (反転)">
              <a:extLst>
                <a:ext uri="{FF2B5EF4-FFF2-40B4-BE49-F238E27FC236}">
                  <a16:creationId xmlns:a16="http://schemas.microsoft.com/office/drawing/2014/main" id="{33D92016-0F9A-4776-8947-B6A5A1F7D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4" name="Rectangle 34" descr="横線 (反転)">
              <a:extLst>
                <a:ext uri="{FF2B5EF4-FFF2-40B4-BE49-F238E27FC236}">
                  <a16:creationId xmlns:a16="http://schemas.microsoft.com/office/drawing/2014/main" id="{4EE9D257-A36B-4FCA-B531-FF5CC38C1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5" name="Rectangle 35" descr="横線 (反転)">
              <a:extLst>
                <a:ext uri="{FF2B5EF4-FFF2-40B4-BE49-F238E27FC236}">
                  <a16:creationId xmlns:a16="http://schemas.microsoft.com/office/drawing/2014/main" id="{2329AA7A-BB78-4D8E-9D1F-54ED9A8B0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6" name="Rectangle 36" descr="横線 (反転)">
              <a:extLst>
                <a:ext uri="{FF2B5EF4-FFF2-40B4-BE49-F238E27FC236}">
                  <a16:creationId xmlns:a16="http://schemas.microsoft.com/office/drawing/2014/main" id="{748F2BBC-FB13-4057-A4AD-2380459DB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7" name="Rectangle 37" descr="横線 (反転)">
              <a:extLst>
                <a:ext uri="{FF2B5EF4-FFF2-40B4-BE49-F238E27FC236}">
                  <a16:creationId xmlns:a16="http://schemas.microsoft.com/office/drawing/2014/main" id="{FC0D8765-8FA6-4145-995F-F4C80EBD6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8" name="Freeform 38">
              <a:extLst>
                <a:ext uri="{FF2B5EF4-FFF2-40B4-BE49-F238E27FC236}">
                  <a16:creationId xmlns:a16="http://schemas.microsoft.com/office/drawing/2014/main" id="{9358247C-EDE8-4B4D-9E81-15460FDB6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735"/>
              <a:ext cx="1088" cy="726"/>
            </a:xfrm>
            <a:custGeom>
              <a:avLst/>
              <a:gdLst>
                <a:gd name="T0" fmla="*/ 181 w 1088"/>
                <a:gd name="T1" fmla="*/ 0 h 726"/>
                <a:gd name="T2" fmla="*/ 0 w 1088"/>
                <a:gd name="T3" fmla="*/ 318 h 726"/>
                <a:gd name="T4" fmla="*/ 0 w 1088"/>
                <a:gd name="T5" fmla="*/ 726 h 726"/>
                <a:gd name="T6" fmla="*/ 907 w 1088"/>
                <a:gd name="T7" fmla="*/ 726 h 726"/>
                <a:gd name="T8" fmla="*/ 1088 w 1088"/>
                <a:gd name="T9" fmla="*/ 408 h 726"/>
                <a:gd name="T10" fmla="*/ 1088 w 1088"/>
                <a:gd name="T11" fmla="*/ 0 h 726"/>
                <a:gd name="T12" fmla="*/ 181 w 1088"/>
                <a:gd name="T13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726">
                  <a:moveTo>
                    <a:pt x="181" y="0"/>
                  </a:moveTo>
                  <a:lnTo>
                    <a:pt x="0" y="318"/>
                  </a:lnTo>
                  <a:lnTo>
                    <a:pt x="0" y="726"/>
                  </a:lnTo>
                  <a:lnTo>
                    <a:pt x="907" y="726"/>
                  </a:lnTo>
                  <a:lnTo>
                    <a:pt x="1088" y="408"/>
                  </a:lnTo>
                  <a:lnTo>
                    <a:pt x="1088" y="0"/>
                  </a:lnTo>
                  <a:lnTo>
                    <a:pt x="181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95" name="Group 75">
            <a:extLst>
              <a:ext uri="{FF2B5EF4-FFF2-40B4-BE49-F238E27FC236}">
                <a16:creationId xmlns:a16="http://schemas.microsoft.com/office/drawing/2014/main" id="{B0CC3217-3ED8-4042-9237-6F69C752869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557338"/>
            <a:ext cx="1443038" cy="601662"/>
            <a:chOff x="3846" y="981"/>
            <a:chExt cx="909" cy="379"/>
          </a:xfrm>
        </p:grpSpPr>
        <p:sp>
          <p:nvSpPr>
            <p:cNvPr id="30796" name="Freeform 76">
              <a:extLst>
                <a:ext uri="{FF2B5EF4-FFF2-40B4-BE49-F238E27FC236}">
                  <a16:creationId xmlns:a16="http://schemas.microsoft.com/office/drawing/2014/main" id="{61C0B2CD-980D-4A68-90FC-B5C40F27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" y="982"/>
              <a:ext cx="908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97" name="Freeform 77">
              <a:extLst>
                <a:ext uri="{FF2B5EF4-FFF2-40B4-BE49-F238E27FC236}">
                  <a16:creationId xmlns:a16="http://schemas.microsoft.com/office/drawing/2014/main" id="{AD631232-9514-45EF-AF17-D112FEA31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" y="982"/>
              <a:ext cx="152" cy="378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98" name="Rectangle 78">
              <a:extLst>
                <a:ext uri="{FF2B5EF4-FFF2-40B4-BE49-F238E27FC236}">
                  <a16:creationId xmlns:a16="http://schemas.microsoft.com/office/drawing/2014/main" id="{A7D4710F-D090-4401-B7EB-7B31795D2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" y="1247"/>
              <a:ext cx="756" cy="1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99" name="Freeform 79">
              <a:extLst>
                <a:ext uri="{FF2B5EF4-FFF2-40B4-BE49-F238E27FC236}">
                  <a16:creationId xmlns:a16="http://schemas.microsoft.com/office/drawing/2014/main" id="{FF4B670A-9F47-4C67-9FB1-093E33694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981"/>
              <a:ext cx="907" cy="377"/>
            </a:xfrm>
            <a:custGeom>
              <a:avLst/>
              <a:gdLst>
                <a:gd name="T0" fmla="*/ 1089 w 1089"/>
                <a:gd name="T1" fmla="*/ 136 h 454"/>
                <a:gd name="T2" fmla="*/ 1089 w 1089"/>
                <a:gd name="T3" fmla="*/ 0 h 454"/>
                <a:gd name="T4" fmla="*/ 182 w 1089"/>
                <a:gd name="T5" fmla="*/ 0 h 454"/>
                <a:gd name="T6" fmla="*/ 0 w 1089"/>
                <a:gd name="T7" fmla="*/ 318 h 454"/>
                <a:gd name="T8" fmla="*/ 0 w 1089"/>
                <a:gd name="T9" fmla="*/ 454 h 454"/>
                <a:gd name="T10" fmla="*/ 907 w 1089"/>
                <a:gd name="T11" fmla="*/ 454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1089" y="0"/>
                  </a:lnTo>
                  <a:lnTo>
                    <a:pt x="182" y="0"/>
                  </a:lnTo>
                  <a:lnTo>
                    <a:pt x="0" y="318"/>
                  </a:lnTo>
                  <a:lnTo>
                    <a:pt x="0" y="454"/>
                  </a:lnTo>
                  <a:lnTo>
                    <a:pt x="907" y="454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00" name="Rectangle 80">
              <a:extLst>
                <a:ext uri="{FF2B5EF4-FFF2-40B4-BE49-F238E27FC236}">
                  <a16:creationId xmlns:a16="http://schemas.microsoft.com/office/drawing/2014/main" id="{143F5DE5-A3BD-4E99-A3F8-C4AC29994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281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1" name="Rectangle 81">
              <a:extLst>
                <a:ext uri="{FF2B5EF4-FFF2-40B4-BE49-F238E27FC236}">
                  <a16:creationId xmlns:a16="http://schemas.microsoft.com/office/drawing/2014/main" id="{829318A7-745D-4251-9F9A-2A481035B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128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2" name="Rectangle 82">
              <a:extLst>
                <a:ext uri="{FF2B5EF4-FFF2-40B4-BE49-F238E27FC236}">
                  <a16:creationId xmlns:a16="http://schemas.microsoft.com/office/drawing/2014/main" id="{01613CDC-5EDE-4559-9207-031FE13AB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28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3" name="Rectangle 83" descr="横線 (反転)">
              <a:extLst>
                <a:ext uri="{FF2B5EF4-FFF2-40B4-BE49-F238E27FC236}">
                  <a16:creationId xmlns:a16="http://schemas.microsoft.com/office/drawing/2014/main" id="{FA0810FE-318C-4DD0-AA15-15FEBD5FF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81"/>
              <a:ext cx="181" cy="45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804" name="Group 84">
            <a:extLst>
              <a:ext uri="{FF2B5EF4-FFF2-40B4-BE49-F238E27FC236}">
                <a16:creationId xmlns:a16="http://schemas.microsoft.com/office/drawing/2014/main" id="{A0CB13CD-CF51-49A0-A378-89ACF453E085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377950"/>
            <a:ext cx="1441450" cy="781050"/>
            <a:chOff x="5025" y="868"/>
            <a:chExt cx="908" cy="492"/>
          </a:xfrm>
        </p:grpSpPr>
        <p:sp>
          <p:nvSpPr>
            <p:cNvPr id="30805" name="Rectangle 85">
              <a:extLst>
                <a:ext uri="{FF2B5EF4-FFF2-40B4-BE49-F238E27FC236}">
                  <a16:creationId xmlns:a16="http://schemas.microsoft.com/office/drawing/2014/main" id="{EBFF4842-0FF4-4234-9327-90626620E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133"/>
              <a:ext cx="756" cy="22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6" name="Freeform 86">
              <a:extLst>
                <a:ext uri="{FF2B5EF4-FFF2-40B4-BE49-F238E27FC236}">
                  <a16:creationId xmlns:a16="http://schemas.microsoft.com/office/drawing/2014/main" id="{21C964C0-7B65-4241-BEF7-7C26EBDAB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868"/>
              <a:ext cx="908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07" name="Freeform 87">
              <a:extLst>
                <a:ext uri="{FF2B5EF4-FFF2-40B4-BE49-F238E27FC236}">
                  <a16:creationId xmlns:a16="http://schemas.microsoft.com/office/drawing/2014/main" id="{735BB5F0-C1DF-4D91-B3AB-B4E49B66F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" y="868"/>
              <a:ext cx="151" cy="492"/>
            </a:xfrm>
            <a:custGeom>
              <a:avLst/>
              <a:gdLst>
                <a:gd name="T0" fmla="*/ 181 w 181"/>
                <a:gd name="T1" fmla="*/ 0 h 590"/>
                <a:gd name="T2" fmla="*/ 181 w 181"/>
                <a:gd name="T3" fmla="*/ 272 h 590"/>
                <a:gd name="T4" fmla="*/ 0 w 181"/>
                <a:gd name="T5" fmla="*/ 590 h 590"/>
                <a:gd name="T6" fmla="*/ 0 w 181"/>
                <a:gd name="T7" fmla="*/ 318 h 590"/>
                <a:gd name="T8" fmla="*/ 181 w 18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90">
                  <a:moveTo>
                    <a:pt x="181" y="0"/>
                  </a:moveTo>
                  <a:lnTo>
                    <a:pt x="181" y="272"/>
                  </a:lnTo>
                  <a:lnTo>
                    <a:pt x="0" y="590"/>
                  </a:lnTo>
                  <a:lnTo>
                    <a:pt x="0" y="318"/>
                  </a:lnTo>
                  <a:lnTo>
                    <a:pt x="1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08" name="Freeform 88">
              <a:extLst>
                <a:ext uri="{FF2B5EF4-FFF2-40B4-BE49-F238E27FC236}">
                  <a16:creationId xmlns:a16="http://schemas.microsoft.com/office/drawing/2014/main" id="{A9778291-D1F0-4893-A2D8-3E646E958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" y="868"/>
              <a:ext cx="907" cy="492"/>
            </a:xfrm>
            <a:custGeom>
              <a:avLst/>
              <a:gdLst>
                <a:gd name="T0" fmla="*/ 1088 w 1088"/>
                <a:gd name="T1" fmla="*/ 0 h 590"/>
                <a:gd name="T2" fmla="*/ 181 w 1088"/>
                <a:gd name="T3" fmla="*/ 0 h 590"/>
                <a:gd name="T4" fmla="*/ 0 w 1088"/>
                <a:gd name="T5" fmla="*/ 318 h 590"/>
                <a:gd name="T6" fmla="*/ 0 w 1088"/>
                <a:gd name="T7" fmla="*/ 590 h 590"/>
                <a:gd name="T8" fmla="*/ 907 w 1088"/>
                <a:gd name="T9" fmla="*/ 590 h 590"/>
                <a:gd name="T10" fmla="*/ 1088 w 1088"/>
                <a:gd name="T11" fmla="*/ 272 h 590"/>
                <a:gd name="T12" fmla="*/ 1088 w 1088"/>
                <a:gd name="T1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590">
                  <a:moveTo>
                    <a:pt x="1088" y="0"/>
                  </a:moveTo>
                  <a:lnTo>
                    <a:pt x="181" y="0"/>
                  </a:lnTo>
                  <a:lnTo>
                    <a:pt x="0" y="318"/>
                  </a:lnTo>
                  <a:lnTo>
                    <a:pt x="0" y="590"/>
                  </a:lnTo>
                  <a:lnTo>
                    <a:pt x="907" y="590"/>
                  </a:lnTo>
                  <a:lnTo>
                    <a:pt x="1088" y="272"/>
                  </a:lnTo>
                  <a:lnTo>
                    <a:pt x="1088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09" name="Rectangle 89">
              <a:extLst>
                <a:ext uri="{FF2B5EF4-FFF2-40B4-BE49-F238E27FC236}">
                  <a16:creationId xmlns:a16="http://schemas.microsoft.com/office/drawing/2014/main" id="{27333B7C-ADC8-455C-A8DF-207744F7D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62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0" name="Rectangle 90">
              <a:extLst>
                <a:ext uri="{FF2B5EF4-FFF2-40B4-BE49-F238E27FC236}">
                  <a16:creationId xmlns:a16="http://schemas.microsoft.com/office/drawing/2014/main" id="{7C09BB5E-9ECD-44A3-A903-64337C1EA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1162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1" name="Rectangle 91">
              <a:extLst>
                <a:ext uri="{FF2B5EF4-FFF2-40B4-BE49-F238E27FC236}">
                  <a16:creationId xmlns:a16="http://schemas.microsoft.com/office/drawing/2014/main" id="{1D0CE1C8-5390-4068-8C6E-BC08A4394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4" y="1162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2" name="Rectangle 92" descr="横線 (反転)">
              <a:extLst>
                <a:ext uri="{FF2B5EF4-FFF2-40B4-BE49-F238E27FC236}">
                  <a16:creationId xmlns:a16="http://schemas.microsoft.com/office/drawing/2014/main" id="{98867D00-2387-4E80-8E8F-94562C4FF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1162"/>
              <a:ext cx="181" cy="136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3" name="Rectangle 93">
              <a:extLst>
                <a:ext uri="{FF2B5EF4-FFF2-40B4-BE49-F238E27FC236}">
                  <a16:creationId xmlns:a16="http://schemas.microsoft.com/office/drawing/2014/main" id="{D454DF76-8940-41B7-A769-741C600A9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253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814" name="Group 94">
              <a:extLst>
                <a:ext uri="{FF2B5EF4-FFF2-40B4-BE49-F238E27FC236}">
                  <a16:creationId xmlns:a16="http://schemas.microsoft.com/office/drawing/2014/main" id="{58CCFA16-B56E-4092-A75B-1E834E536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5" y="1253"/>
              <a:ext cx="136" cy="45"/>
              <a:chOff x="5433" y="1525"/>
              <a:chExt cx="227" cy="136"/>
            </a:xfrm>
          </p:grpSpPr>
          <p:sp>
            <p:nvSpPr>
              <p:cNvPr id="30815" name="Rectangle 95">
                <a:extLst>
                  <a:ext uri="{FF2B5EF4-FFF2-40B4-BE49-F238E27FC236}">
                    <a16:creationId xmlns:a16="http://schemas.microsoft.com/office/drawing/2014/main" id="{452277DD-4B6B-4BE6-888A-A2D87E72F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525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6" name="Rectangle 96">
                <a:extLst>
                  <a:ext uri="{FF2B5EF4-FFF2-40B4-BE49-F238E27FC236}">
                    <a16:creationId xmlns:a16="http://schemas.microsoft.com/office/drawing/2014/main" id="{9C3D6014-188A-42F8-9DB4-C476FD38F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525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7" name="Rectangle 97">
                <a:extLst>
                  <a:ext uri="{FF2B5EF4-FFF2-40B4-BE49-F238E27FC236}">
                    <a16:creationId xmlns:a16="http://schemas.microsoft.com/office/drawing/2014/main" id="{80444CA0-ECA7-450C-ABC9-A536BB56E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616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8" name="Rectangle 98">
                <a:extLst>
                  <a:ext uri="{FF2B5EF4-FFF2-40B4-BE49-F238E27FC236}">
                    <a16:creationId xmlns:a16="http://schemas.microsoft.com/office/drawing/2014/main" id="{0DD1125C-E3EC-49A0-B4B5-82D9EDD1B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616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43" name="Group 123">
            <a:extLst>
              <a:ext uri="{FF2B5EF4-FFF2-40B4-BE49-F238E27FC236}">
                <a16:creationId xmlns:a16="http://schemas.microsoft.com/office/drawing/2014/main" id="{24A44698-AB8C-4F16-8FED-6115A00EDC08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2924175"/>
            <a:ext cx="433388" cy="1296988"/>
            <a:chOff x="1396" y="3339"/>
            <a:chExt cx="273" cy="817"/>
          </a:xfrm>
        </p:grpSpPr>
        <p:sp>
          <p:nvSpPr>
            <p:cNvPr id="30844" name="Rectangle 124">
              <a:extLst>
                <a:ext uri="{FF2B5EF4-FFF2-40B4-BE49-F238E27FC236}">
                  <a16:creationId xmlns:a16="http://schemas.microsoft.com/office/drawing/2014/main" id="{4B817462-08B1-4E18-84C4-444189348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430"/>
              <a:ext cx="181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45" name="Freeform 125">
              <a:extLst>
                <a:ext uri="{FF2B5EF4-FFF2-40B4-BE49-F238E27FC236}">
                  <a16:creationId xmlns:a16="http://schemas.microsoft.com/office/drawing/2014/main" id="{6CC1EF5F-3010-4312-874E-D616CD1A9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3339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46" name="Freeform 126">
              <a:extLst>
                <a:ext uri="{FF2B5EF4-FFF2-40B4-BE49-F238E27FC236}">
                  <a16:creationId xmlns:a16="http://schemas.microsoft.com/office/drawing/2014/main" id="{4913E244-D84F-40EB-9C40-0A8D7ACB7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3339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47" name="Rectangle 127">
              <a:extLst>
                <a:ext uri="{FF2B5EF4-FFF2-40B4-BE49-F238E27FC236}">
                  <a16:creationId xmlns:a16="http://schemas.microsoft.com/office/drawing/2014/main" id="{87FB097B-1CDE-4FFF-A386-2C1F3647F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475"/>
              <a:ext cx="45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48" name="Oval 128">
              <a:extLst>
                <a:ext uri="{FF2B5EF4-FFF2-40B4-BE49-F238E27FC236}">
                  <a16:creationId xmlns:a16="http://schemas.microsoft.com/office/drawing/2014/main" id="{EE8DC94F-4110-4A42-99F3-97C59180C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92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49" name="Oval 129">
              <a:extLst>
                <a:ext uri="{FF2B5EF4-FFF2-40B4-BE49-F238E27FC236}">
                  <a16:creationId xmlns:a16="http://schemas.microsoft.com/office/drawing/2014/main" id="{1556C015-87AF-4C42-B253-38D6338AE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996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0" name="Freeform 130">
              <a:extLst>
                <a:ext uri="{FF2B5EF4-FFF2-40B4-BE49-F238E27FC236}">
                  <a16:creationId xmlns:a16="http://schemas.microsoft.com/office/drawing/2014/main" id="{187742D9-5823-4EEF-BE99-8013F5D6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339"/>
              <a:ext cx="272" cy="816"/>
            </a:xfrm>
            <a:custGeom>
              <a:avLst/>
              <a:gdLst>
                <a:gd name="T0" fmla="*/ 181 w 272"/>
                <a:gd name="T1" fmla="*/ 817 h 817"/>
                <a:gd name="T2" fmla="*/ 0 w 272"/>
                <a:gd name="T3" fmla="*/ 817 h 817"/>
                <a:gd name="T4" fmla="*/ 0 w 272"/>
                <a:gd name="T5" fmla="*/ 91 h 817"/>
                <a:gd name="T6" fmla="*/ 90 w 272"/>
                <a:gd name="T7" fmla="*/ 0 h 817"/>
                <a:gd name="T8" fmla="*/ 272 w 272"/>
                <a:gd name="T9" fmla="*/ 0 h 817"/>
                <a:gd name="T10" fmla="*/ 272 w 272"/>
                <a:gd name="T11" fmla="*/ 726 h 817"/>
                <a:gd name="T12" fmla="*/ 181 w 272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817">
                  <a:moveTo>
                    <a:pt x="181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0" y="0"/>
                  </a:lnTo>
                  <a:lnTo>
                    <a:pt x="272" y="0"/>
                  </a:lnTo>
                  <a:lnTo>
                    <a:pt x="272" y="726"/>
                  </a:lnTo>
                  <a:lnTo>
                    <a:pt x="181" y="817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851" name="Group 131">
            <a:extLst>
              <a:ext uri="{FF2B5EF4-FFF2-40B4-BE49-F238E27FC236}">
                <a16:creationId xmlns:a16="http://schemas.microsoft.com/office/drawing/2014/main" id="{8C606B3C-7E7D-4410-86B3-B90CBCEBC97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547813" cy="1298575"/>
            <a:chOff x="353" y="2477"/>
            <a:chExt cx="975" cy="818"/>
          </a:xfrm>
        </p:grpSpPr>
        <p:sp>
          <p:nvSpPr>
            <p:cNvPr id="30852" name="Rectangle 132">
              <a:extLst>
                <a:ext uri="{FF2B5EF4-FFF2-40B4-BE49-F238E27FC236}">
                  <a16:creationId xmlns:a16="http://schemas.microsoft.com/office/drawing/2014/main" id="{4DDE8E2C-A8B6-4162-AF41-F3B93F10D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3271"/>
              <a:ext cx="43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3" name="Freeform 133">
              <a:extLst>
                <a:ext uri="{FF2B5EF4-FFF2-40B4-BE49-F238E27FC236}">
                  <a16:creationId xmlns:a16="http://schemas.microsoft.com/office/drawing/2014/main" id="{20841053-47E0-4EBC-861C-EBA6C2FD7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158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54" name="Freeform 134">
              <a:extLst>
                <a:ext uri="{FF2B5EF4-FFF2-40B4-BE49-F238E27FC236}">
                  <a16:creationId xmlns:a16="http://schemas.microsoft.com/office/drawing/2014/main" id="{CAB39263-D8B0-4BF0-B7EE-A60929F29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" y="3158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55" name="Freeform 135">
              <a:extLst>
                <a:ext uri="{FF2B5EF4-FFF2-40B4-BE49-F238E27FC236}">
                  <a16:creationId xmlns:a16="http://schemas.microsoft.com/office/drawing/2014/main" id="{523BB308-F899-411A-9EC3-510AE2495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045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56" name="Freeform 136">
              <a:extLst>
                <a:ext uri="{FF2B5EF4-FFF2-40B4-BE49-F238E27FC236}">
                  <a16:creationId xmlns:a16="http://schemas.microsoft.com/office/drawing/2014/main" id="{CA56482E-2A96-4B7B-9924-C97E470CA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500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57" name="Rectangle 137">
              <a:extLst>
                <a:ext uri="{FF2B5EF4-FFF2-40B4-BE49-F238E27FC236}">
                  <a16:creationId xmlns:a16="http://schemas.microsoft.com/office/drawing/2014/main" id="{E2A61905-A27F-4BE3-8267-03679CFEB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546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8" name="Freeform 138">
              <a:extLst>
                <a:ext uri="{FF2B5EF4-FFF2-40B4-BE49-F238E27FC236}">
                  <a16:creationId xmlns:a16="http://schemas.microsoft.com/office/drawing/2014/main" id="{27E7634F-95C3-43C9-9ABB-285BCB5D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2500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59" name="Rectangle 139">
              <a:extLst>
                <a:ext uri="{FF2B5EF4-FFF2-40B4-BE49-F238E27FC236}">
                  <a16:creationId xmlns:a16="http://schemas.microsoft.com/office/drawing/2014/main" id="{408F009D-54CE-4032-84AE-43D8151E2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569"/>
              <a:ext cx="181" cy="72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0" name="Freeform 140">
              <a:extLst>
                <a:ext uri="{FF2B5EF4-FFF2-40B4-BE49-F238E27FC236}">
                  <a16:creationId xmlns:a16="http://schemas.microsoft.com/office/drawing/2014/main" id="{E64F2B2E-6788-4F43-BFD3-A7F393F09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7" y="2478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61" name="Freeform 141">
              <a:extLst>
                <a:ext uri="{FF2B5EF4-FFF2-40B4-BE49-F238E27FC236}">
                  <a16:creationId xmlns:a16="http://schemas.microsoft.com/office/drawing/2014/main" id="{E7936672-5CCA-448F-968C-78D90AA9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2478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62" name="Rectangle 142">
              <a:extLst>
                <a:ext uri="{FF2B5EF4-FFF2-40B4-BE49-F238E27FC236}">
                  <a16:creationId xmlns:a16="http://schemas.microsoft.com/office/drawing/2014/main" id="{7EF79DCF-3928-4123-AED2-99E968269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" y="3090"/>
              <a:ext cx="159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3" name="Rectangle 143">
              <a:extLst>
                <a:ext uri="{FF2B5EF4-FFF2-40B4-BE49-F238E27FC236}">
                  <a16:creationId xmlns:a16="http://schemas.microsoft.com/office/drawing/2014/main" id="{EB4DF5D6-9B86-428A-99A0-47E6F42A7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9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4" name="Rectangle 144">
              <a:extLst>
                <a:ext uri="{FF2B5EF4-FFF2-40B4-BE49-F238E27FC236}">
                  <a16:creationId xmlns:a16="http://schemas.microsoft.com/office/drawing/2014/main" id="{176B78D9-E807-40DC-8578-FC7E2262F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614"/>
              <a:ext cx="45" cy="3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5" name="Oval 145">
              <a:extLst>
                <a:ext uri="{FF2B5EF4-FFF2-40B4-BE49-F238E27FC236}">
                  <a16:creationId xmlns:a16="http://schemas.microsoft.com/office/drawing/2014/main" id="{83170277-00FE-41EE-B4AA-8A4AEF9F6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06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6" name="Oval 146">
              <a:extLst>
                <a:ext uri="{FF2B5EF4-FFF2-40B4-BE49-F238E27FC236}">
                  <a16:creationId xmlns:a16="http://schemas.microsoft.com/office/drawing/2014/main" id="{A2AA9917-0602-4619-8769-157E12D9A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13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7" name="Freeform 147">
              <a:extLst>
                <a:ext uri="{FF2B5EF4-FFF2-40B4-BE49-F238E27FC236}">
                  <a16:creationId xmlns:a16="http://schemas.microsoft.com/office/drawing/2014/main" id="{0710DA43-7948-4B81-82DA-03FFAD0FF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477"/>
              <a:ext cx="975" cy="816"/>
            </a:xfrm>
            <a:custGeom>
              <a:avLst/>
              <a:gdLst>
                <a:gd name="T0" fmla="*/ 975 w 975"/>
                <a:gd name="T1" fmla="*/ 0 h 816"/>
                <a:gd name="T2" fmla="*/ 794 w 975"/>
                <a:gd name="T3" fmla="*/ 0 h 816"/>
                <a:gd name="T4" fmla="*/ 703 w 975"/>
                <a:gd name="T5" fmla="*/ 90 h 816"/>
                <a:gd name="T6" fmla="*/ 703 w 975"/>
                <a:gd name="T7" fmla="*/ 22 h 816"/>
                <a:gd name="T8" fmla="*/ 45 w 975"/>
                <a:gd name="T9" fmla="*/ 22 h 816"/>
                <a:gd name="T10" fmla="*/ 0 w 975"/>
                <a:gd name="T11" fmla="*/ 68 h 816"/>
                <a:gd name="T12" fmla="*/ 0 w 975"/>
                <a:gd name="T13" fmla="*/ 612 h 816"/>
                <a:gd name="T14" fmla="*/ 250 w 975"/>
                <a:gd name="T15" fmla="*/ 612 h 816"/>
                <a:gd name="T16" fmla="*/ 250 w 975"/>
                <a:gd name="T17" fmla="*/ 680 h 816"/>
                <a:gd name="T18" fmla="*/ 182 w 975"/>
                <a:gd name="T19" fmla="*/ 680 h 816"/>
                <a:gd name="T20" fmla="*/ 68 w 975"/>
                <a:gd name="T21" fmla="*/ 793 h 816"/>
                <a:gd name="T22" fmla="*/ 68 w 975"/>
                <a:gd name="T23" fmla="*/ 816 h 816"/>
                <a:gd name="T24" fmla="*/ 499 w 975"/>
                <a:gd name="T25" fmla="*/ 816 h 816"/>
                <a:gd name="T26" fmla="*/ 612 w 975"/>
                <a:gd name="T27" fmla="*/ 703 h 816"/>
                <a:gd name="T28" fmla="*/ 612 w 975"/>
                <a:gd name="T29" fmla="*/ 680 h 816"/>
                <a:gd name="T30" fmla="*/ 454 w 975"/>
                <a:gd name="T31" fmla="*/ 680 h 816"/>
                <a:gd name="T32" fmla="*/ 454 w 975"/>
                <a:gd name="T33" fmla="*/ 612 h 816"/>
                <a:gd name="T34" fmla="*/ 658 w 975"/>
                <a:gd name="T35" fmla="*/ 612 h 816"/>
                <a:gd name="T36" fmla="*/ 703 w 975"/>
                <a:gd name="T37" fmla="*/ 567 h 816"/>
                <a:gd name="T38" fmla="*/ 703 w 975"/>
                <a:gd name="T39" fmla="*/ 816 h 816"/>
                <a:gd name="T40" fmla="*/ 885 w 975"/>
                <a:gd name="T41" fmla="*/ 816 h 816"/>
                <a:gd name="T42" fmla="*/ 975 w 975"/>
                <a:gd name="T43" fmla="*/ 725 h 816"/>
                <a:gd name="T44" fmla="*/ 975 w 975"/>
                <a:gd name="T4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5" h="816">
                  <a:moveTo>
                    <a:pt x="975" y="0"/>
                  </a:moveTo>
                  <a:lnTo>
                    <a:pt x="794" y="0"/>
                  </a:lnTo>
                  <a:lnTo>
                    <a:pt x="703" y="90"/>
                  </a:lnTo>
                  <a:lnTo>
                    <a:pt x="703" y="22"/>
                  </a:lnTo>
                  <a:lnTo>
                    <a:pt x="45" y="22"/>
                  </a:lnTo>
                  <a:lnTo>
                    <a:pt x="0" y="68"/>
                  </a:lnTo>
                  <a:lnTo>
                    <a:pt x="0" y="612"/>
                  </a:lnTo>
                  <a:lnTo>
                    <a:pt x="250" y="612"/>
                  </a:lnTo>
                  <a:lnTo>
                    <a:pt x="250" y="680"/>
                  </a:lnTo>
                  <a:lnTo>
                    <a:pt x="182" y="680"/>
                  </a:lnTo>
                  <a:lnTo>
                    <a:pt x="68" y="793"/>
                  </a:lnTo>
                  <a:lnTo>
                    <a:pt x="68" y="816"/>
                  </a:lnTo>
                  <a:lnTo>
                    <a:pt x="499" y="816"/>
                  </a:lnTo>
                  <a:lnTo>
                    <a:pt x="612" y="703"/>
                  </a:lnTo>
                  <a:lnTo>
                    <a:pt x="612" y="680"/>
                  </a:lnTo>
                  <a:lnTo>
                    <a:pt x="454" y="680"/>
                  </a:lnTo>
                  <a:lnTo>
                    <a:pt x="454" y="612"/>
                  </a:lnTo>
                  <a:lnTo>
                    <a:pt x="658" y="612"/>
                  </a:lnTo>
                  <a:lnTo>
                    <a:pt x="703" y="567"/>
                  </a:lnTo>
                  <a:lnTo>
                    <a:pt x="703" y="816"/>
                  </a:lnTo>
                  <a:lnTo>
                    <a:pt x="885" y="816"/>
                  </a:lnTo>
                  <a:lnTo>
                    <a:pt x="975" y="725"/>
                  </a:lnTo>
                  <a:lnTo>
                    <a:pt x="97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868" name="Group 148">
            <a:extLst>
              <a:ext uri="{FF2B5EF4-FFF2-40B4-BE49-F238E27FC236}">
                <a16:creationId xmlns:a16="http://schemas.microsoft.com/office/drawing/2014/main" id="{B8A4B2B1-ADF0-411B-8A66-4EAFE779614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924175"/>
            <a:ext cx="1547812" cy="1296988"/>
            <a:chOff x="353" y="3340"/>
            <a:chExt cx="975" cy="817"/>
          </a:xfrm>
        </p:grpSpPr>
        <p:sp>
          <p:nvSpPr>
            <p:cNvPr id="30869" name="Rectangle 149">
              <a:extLst>
                <a:ext uri="{FF2B5EF4-FFF2-40B4-BE49-F238E27FC236}">
                  <a16:creationId xmlns:a16="http://schemas.microsoft.com/office/drawing/2014/main" id="{79E22003-A683-4DDD-9E4A-21E741C91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4133"/>
              <a:ext cx="431" cy="2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70" name="Freeform 150">
              <a:extLst>
                <a:ext uri="{FF2B5EF4-FFF2-40B4-BE49-F238E27FC236}">
                  <a16:creationId xmlns:a16="http://schemas.microsoft.com/office/drawing/2014/main" id="{DAA8CA39-31A4-4E27-9CD1-87A451A2B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20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1" name="Freeform 151">
              <a:extLst>
                <a:ext uri="{FF2B5EF4-FFF2-40B4-BE49-F238E27FC236}">
                  <a16:creationId xmlns:a16="http://schemas.microsoft.com/office/drawing/2014/main" id="{FA1C488F-63FB-4493-BE7C-944BA00EC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" y="4020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2" name="Freeform 152">
              <a:extLst>
                <a:ext uri="{FF2B5EF4-FFF2-40B4-BE49-F238E27FC236}">
                  <a16:creationId xmlns:a16="http://schemas.microsoft.com/office/drawing/2014/main" id="{74F33DCA-4944-433C-BEDF-EEACB299F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907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3" name="Freeform 153">
              <a:extLst>
                <a:ext uri="{FF2B5EF4-FFF2-40B4-BE49-F238E27FC236}">
                  <a16:creationId xmlns:a16="http://schemas.microsoft.com/office/drawing/2014/main" id="{E519CCFB-4D62-4583-906E-1F0FABDF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362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4" name="Rectangle 154">
              <a:extLst>
                <a:ext uri="{FF2B5EF4-FFF2-40B4-BE49-F238E27FC236}">
                  <a16:creationId xmlns:a16="http://schemas.microsoft.com/office/drawing/2014/main" id="{3119499D-371E-47E6-A0F0-17321E02E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408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75" name="Freeform 155">
              <a:extLst>
                <a:ext uri="{FF2B5EF4-FFF2-40B4-BE49-F238E27FC236}">
                  <a16:creationId xmlns:a16="http://schemas.microsoft.com/office/drawing/2014/main" id="{74218D64-833E-4D33-8AC0-CFF1E60F8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3362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6" name="Rectangle 156">
              <a:extLst>
                <a:ext uri="{FF2B5EF4-FFF2-40B4-BE49-F238E27FC236}">
                  <a16:creationId xmlns:a16="http://schemas.microsoft.com/office/drawing/2014/main" id="{35CC8A2B-98DF-42AF-A530-6811D423C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3431"/>
              <a:ext cx="181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77" name="Freeform 157">
              <a:extLst>
                <a:ext uri="{FF2B5EF4-FFF2-40B4-BE49-F238E27FC236}">
                  <a16:creationId xmlns:a16="http://schemas.microsoft.com/office/drawing/2014/main" id="{9BC06E55-6A3C-403A-BBB4-E34962FF0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7" y="3340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8" name="Freeform 158">
              <a:extLst>
                <a:ext uri="{FF2B5EF4-FFF2-40B4-BE49-F238E27FC236}">
                  <a16:creationId xmlns:a16="http://schemas.microsoft.com/office/drawing/2014/main" id="{02C65596-690A-421E-8735-B18B144E1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3340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79" name="Rectangle 159">
              <a:extLst>
                <a:ext uri="{FF2B5EF4-FFF2-40B4-BE49-F238E27FC236}">
                  <a16:creationId xmlns:a16="http://schemas.microsoft.com/office/drawing/2014/main" id="{2BDE37A9-30D1-42E1-8B5F-CEB7E6161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" y="3952"/>
              <a:ext cx="159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0" name="Rectangle 160">
              <a:extLst>
                <a:ext uri="{FF2B5EF4-FFF2-40B4-BE49-F238E27FC236}">
                  <a16:creationId xmlns:a16="http://schemas.microsoft.com/office/drawing/2014/main" id="{AD9F0DB2-1DA8-4497-A5D8-300C82224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53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1" name="Rectangle 161">
              <a:extLst>
                <a:ext uri="{FF2B5EF4-FFF2-40B4-BE49-F238E27FC236}">
                  <a16:creationId xmlns:a16="http://schemas.microsoft.com/office/drawing/2014/main" id="{B1932944-4D3E-47EC-B6E2-76B3A7202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476"/>
              <a:ext cx="45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2" name="Oval 162">
              <a:extLst>
                <a:ext uri="{FF2B5EF4-FFF2-40B4-BE49-F238E27FC236}">
                  <a16:creationId xmlns:a16="http://schemas.microsoft.com/office/drawing/2014/main" id="{9226C9E6-4282-4015-8475-75DD2F354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92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3" name="Oval 163">
              <a:extLst>
                <a:ext uri="{FF2B5EF4-FFF2-40B4-BE49-F238E27FC236}">
                  <a16:creationId xmlns:a16="http://schemas.microsoft.com/office/drawing/2014/main" id="{1DF32540-D93F-4FA1-94AE-B938D674B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99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4" name="Freeform 164">
              <a:extLst>
                <a:ext uri="{FF2B5EF4-FFF2-40B4-BE49-F238E27FC236}">
                  <a16:creationId xmlns:a16="http://schemas.microsoft.com/office/drawing/2014/main" id="{0F286F23-8889-42B7-81F1-84A09B851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340"/>
              <a:ext cx="975" cy="816"/>
            </a:xfrm>
            <a:custGeom>
              <a:avLst/>
              <a:gdLst>
                <a:gd name="T0" fmla="*/ 975 w 975"/>
                <a:gd name="T1" fmla="*/ 0 h 816"/>
                <a:gd name="T2" fmla="*/ 794 w 975"/>
                <a:gd name="T3" fmla="*/ 0 h 816"/>
                <a:gd name="T4" fmla="*/ 703 w 975"/>
                <a:gd name="T5" fmla="*/ 90 h 816"/>
                <a:gd name="T6" fmla="*/ 703 w 975"/>
                <a:gd name="T7" fmla="*/ 22 h 816"/>
                <a:gd name="T8" fmla="*/ 45 w 975"/>
                <a:gd name="T9" fmla="*/ 22 h 816"/>
                <a:gd name="T10" fmla="*/ 0 w 975"/>
                <a:gd name="T11" fmla="*/ 68 h 816"/>
                <a:gd name="T12" fmla="*/ 0 w 975"/>
                <a:gd name="T13" fmla="*/ 612 h 816"/>
                <a:gd name="T14" fmla="*/ 250 w 975"/>
                <a:gd name="T15" fmla="*/ 612 h 816"/>
                <a:gd name="T16" fmla="*/ 250 w 975"/>
                <a:gd name="T17" fmla="*/ 680 h 816"/>
                <a:gd name="T18" fmla="*/ 182 w 975"/>
                <a:gd name="T19" fmla="*/ 680 h 816"/>
                <a:gd name="T20" fmla="*/ 68 w 975"/>
                <a:gd name="T21" fmla="*/ 793 h 816"/>
                <a:gd name="T22" fmla="*/ 68 w 975"/>
                <a:gd name="T23" fmla="*/ 816 h 816"/>
                <a:gd name="T24" fmla="*/ 499 w 975"/>
                <a:gd name="T25" fmla="*/ 816 h 816"/>
                <a:gd name="T26" fmla="*/ 612 w 975"/>
                <a:gd name="T27" fmla="*/ 703 h 816"/>
                <a:gd name="T28" fmla="*/ 612 w 975"/>
                <a:gd name="T29" fmla="*/ 680 h 816"/>
                <a:gd name="T30" fmla="*/ 454 w 975"/>
                <a:gd name="T31" fmla="*/ 680 h 816"/>
                <a:gd name="T32" fmla="*/ 454 w 975"/>
                <a:gd name="T33" fmla="*/ 612 h 816"/>
                <a:gd name="T34" fmla="*/ 658 w 975"/>
                <a:gd name="T35" fmla="*/ 612 h 816"/>
                <a:gd name="T36" fmla="*/ 703 w 975"/>
                <a:gd name="T37" fmla="*/ 567 h 816"/>
                <a:gd name="T38" fmla="*/ 703 w 975"/>
                <a:gd name="T39" fmla="*/ 816 h 816"/>
                <a:gd name="T40" fmla="*/ 885 w 975"/>
                <a:gd name="T41" fmla="*/ 816 h 816"/>
                <a:gd name="T42" fmla="*/ 975 w 975"/>
                <a:gd name="T43" fmla="*/ 725 h 816"/>
                <a:gd name="T44" fmla="*/ 975 w 975"/>
                <a:gd name="T4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5" h="816">
                  <a:moveTo>
                    <a:pt x="975" y="0"/>
                  </a:moveTo>
                  <a:lnTo>
                    <a:pt x="794" y="0"/>
                  </a:lnTo>
                  <a:lnTo>
                    <a:pt x="703" y="90"/>
                  </a:lnTo>
                  <a:lnTo>
                    <a:pt x="703" y="22"/>
                  </a:lnTo>
                  <a:lnTo>
                    <a:pt x="45" y="22"/>
                  </a:lnTo>
                  <a:lnTo>
                    <a:pt x="0" y="68"/>
                  </a:lnTo>
                  <a:lnTo>
                    <a:pt x="0" y="612"/>
                  </a:lnTo>
                  <a:lnTo>
                    <a:pt x="250" y="612"/>
                  </a:lnTo>
                  <a:lnTo>
                    <a:pt x="250" y="680"/>
                  </a:lnTo>
                  <a:lnTo>
                    <a:pt x="182" y="680"/>
                  </a:lnTo>
                  <a:lnTo>
                    <a:pt x="68" y="793"/>
                  </a:lnTo>
                  <a:lnTo>
                    <a:pt x="68" y="816"/>
                  </a:lnTo>
                  <a:lnTo>
                    <a:pt x="499" y="816"/>
                  </a:lnTo>
                  <a:lnTo>
                    <a:pt x="612" y="703"/>
                  </a:lnTo>
                  <a:lnTo>
                    <a:pt x="612" y="680"/>
                  </a:lnTo>
                  <a:lnTo>
                    <a:pt x="454" y="680"/>
                  </a:lnTo>
                  <a:lnTo>
                    <a:pt x="454" y="612"/>
                  </a:lnTo>
                  <a:lnTo>
                    <a:pt x="658" y="612"/>
                  </a:lnTo>
                  <a:lnTo>
                    <a:pt x="703" y="567"/>
                  </a:lnTo>
                  <a:lnTo>
                    <a:pt x="703" y="816"/>
                  </a:lnTo>
                  <a:lnTo>
                    <a:pt x="885" y="816"/>
                  </a:lnTo>
                  <a:lnTo>
                    <a:pt x="975" y="725"/>
                  </a:lnTo>
                  <a:lnTo>
                    <a:pt x="97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885" name="Group 165">
            <a:extLst>
              <a:ext uri="{FF2B5EF4-FFF2-40B4-BE49-F238E27FC236}">
                <a16:creationId xmlns:a16="http://schemas.microsoft.com/office/drawing/2014/main" id="{8DECA1AD-CE56-42B9-A4F7-635B1E20E98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924175"/>
            <a:ext cx="1404938" cy="1295400"/>
            <a:chOff x="1827" y="2546"/>
            <a:chExt cx="885" cy="816"/>
          </a:xfrm>
        </p:grpSpPr>
        <p:sp>
          <p:nvSpPr>
            <p:cNvPr id="30886" name="Rectangle 166">
              <a:extLst>
                <a:ext uri="{FF2B5EF4-FFF2-40B4-BE49-F238E27FC236}">
                  <a16:creationId xmlns:a16="http://schemas.microsoft.com/office/drawing/2014/main" id="{3E89C931-D485-401B-A531-DAED9DFA0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569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7" name="Rectangle 167">
              <a:extLst>
                <a:ext uri="{FF2B5EF4-FFF2-40B4-BE49-F238E27FC236}">
                  <a16:creationId xmlns:a16="http://schemas.microsoft.com/office/drawing/2014/main" id="{833BED6F-A5E2-4273-87C9-B6FD1F9B1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2591"/>
              <a:ext cx="612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8" name="Freeform 168">
              <a:extLst>
                <a:ext uri="{FF2B5EF4-FFF2-40B4-BE49-F238E27FC236}">
                  <a16:creationId xmlns:a16="http://schemas.microsoft.com/office/drawing/2014/main" id="{307409AD-CC5F-4EFB-9F2D-81DA861BD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546"/>
              <a:ext cx="23" cy="567"/>
            </a:xfrm>
            <a:custGeom>
              <a:avLst/>
              <a:gdLst>
                <a:gd name="T0" fmla="*/ 0 w 23"/>
                <a:gd name="T1" fmla="*/ 567 h 567"/>
                <a:gd name="T2" fmla="*/ 0 w 23"/>
                <a:gd name="T3" fmla="*/ 22 h 567"/>
                <a:gd name="T4" fmla="*/ 23 w 23"/>
                <a:gd name="T5" fmla="*/ 0 h 567"/>
                <a:gd name="T6" fmla="*/ 23 w 23"/>
                <a:gd name="T7" fmla="*/ 544 h 567"/>
                <a:gd name="T8" fmla="*/ 0 w 23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67">
                  <a:moveTo>
                    <a:pt x="0" y="567"/>
                  </a:moveTo>
                  <a:lnTo>
                    <a:pt x="0" y="22"/>
                  </a:lnTo>
                  <a:lnTo>
                    <a:pt x="23" y="0"/>
                  </a:lnTo>
                  <a:lnTo>
                    <a:pt x="23" y="54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89" name="Freeform 169">
              <a:extLst>
                <a:ext uri="{FF2B5EF4-FFF2-40B4-BE49-F238E27FC236}">
                  <a16:creationId xmlns:a16="http://schemas.microsoft.com/office/drawing/2014/main" id="{C1AD8615-5D63-4A86-AB10-CB94446AD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546"/>
              <a:ext cx="681" cy="22"/>
            </a:xfrm>
            <a:custGeom>
              <a:avLst/>
              <a:gdLst>
                <a:gd name="T0" fmla="*/ 681 w 681"/>
                <a:gd name="T1" fmla="*/ 0 h 22"/>
                <a:gd name="T2" fmla="*/ 23 w 681"/>
                <a:gd name="T3" fmla="*/ 0 h 22"/>
                <a:gd name="T4" fmla="*/ 0 w 681"/>
                <a:gd name="T5" fmla="*/ 22 h 22"/>
                <a:gd name="T6" fmla="*/ 658 w 681"/>
                <a:gd name="T7" fmla="*/ 22 h 22"/>
                <a:gd name="T8" fmla="*/ 681 w 68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2">
                  <a:moveTo>
                    <a:pt x="681" y="0"/>
                  </a:moveTo>
                  <a:lnTo>
                    <a:pt x="23" y="0"/>
                  </a:lnTo>
                  <a:lnTo>
                    <a:pt x="0" y="22"/>
                  </a:lnTo>
                  <a:lnTo>
                    <a:pt x="658" y="22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0" name="Freeform 170">
              <a:extLst>
                <a:ext uri="{FF2B5EF4-FFF2-40B4-BE49-F238E27FC236}">
                  <a16:creationId xmlns:a16="http://schemas.microsoft.com/office/drawing/2014/main" id="{38C3577B-F0A4-4F5B-8B52-E10467871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3113"/>
              <a:ext cx="862" cy="204"/>
            </a:xfrm>
            <a:custGeom>
              <a:avLst/>
              <a:gdLst>
                <a:gd name="T0" fmla="*/ 204 w 862"/>
                <a:gd name="T1" fmla="*/ 0 h 204"/>
                <a:gd name="T2" fmla="*/ 0 w 862"/>
                <a:gd name="T3" fmla="*/ 204 h 204"/>
                <a:gd name="T4" fmla="*/ 658 w 862"/>
                <a:gd name="T5" fmla="*/ 204 h 204"/>
                <a:gd name="T6" fmla="*/ 862 w 862"/>
                <a:gd name="T7" fmla="*/ 0 h 204"/>
                <a:gd name="T8" fmla="*/ 204 w 862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204">
                  <a:moveTo>
                    <a:pt x="204" y="0"/>
                  </a:moveTo>
                  <a:lnTo>
                    <a:pt x="0" y="204"/>
                  </a:lnTo>
                  <a:lnTo>
                    <a:pt x="658" y="204"/>
                  </a:lnTo>
                  <a:lnTo>
                    <a:pt x="862" y="0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1" name="Rectangle 171">
              <a:extLst>
                <a:ext uri="{FF2B5EF4-FFF2-40B4-BE49-F238E27FC236}">
                  <a16:creationId xmlns:a16="http://schemas.microsoft.com/office/drawing/2014/main" id="{FB6FB171-D5B2-4470-99FA-B22FD02E8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3317"/>
              <a:ext cx="658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92" name="Freeform 172">
              <a:extLst>
                <a:ext uri="{FF2B5EF4-FFF2-40B4-BE49-F238E27FC236}">
                  <a16:creationId xmlns:a16="http://schemas.microsoft.com/office/drawing/2014/main" id="{9449C4B3-6F29-4786-AEFE-A74D2CBCD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113"/>
              <a:ext cx="204" cy="249"/>
            </a:xfrm>
            <a:custGeom>
              <a:avLst/>
              <a:gdLst>
                <a:gd name="T0" fmla="*/ 204 w 204"/>
                <a:gd name="T1" fmla="*/ 0 h 249"/>
                <a:gd name="T2" fmla="*/ 204 w 204"/>
                <a:gd name="T3" fmla="*/ 45 h 249"/>
                <a:gd name="T4" fmla="*/ 0 w 204"/>
                <a:gd name="T5" fmla="*/ 249 h 249"/>
                <a:gd name="T6" fmla="*/ 0 w 204"/>
                <a:gd name="T7" fmla="*/ 204 h 249"/>
                <a:gd name="T8" fmla="*/ 204 w 204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9">
                  <a:moveTo>
                    <a:pt x="204" y="0"/>
                  </a:moveTo>
                  <a:lnTo>
                    <a:pt x="204" y="45"/>
                  </a:lnTo>
                  <a:lnTo>
                    <a:pt x="0" y="249"/>
                  </a:lnTo>
                  <a:lnTo>
                    <a:pt x="0" y="204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3" name="Rectangle 173">
              <a:extLst>
                <a:ext uri="{FF2B5EF4-FFF2-40B4-BE49-F238E27FC236}">
                  <a16:creationId xmlns:a16="http://schemas.microsoft.com/office/drawing/2014/main" id="{4920A464-9643-4F8F-9EC0-010B41318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090"/>
              <a:ext cx="136" cy="2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94" name="Rectangle 174">
              <a:extLst>
                <a:ext uri="{FF2B5EF4-FFF2-40B4-BE49-F238E27FC236}">
                  <a16:creationId xmlns:a16="http://schemas.microsoft.com/office/drawing/2014/main" id="{097B3946-2FBD-45CB-ADBF-A6053A06F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090"/>
              <a:ext cx="136" cy="2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95" name="Freeform 175">
              <a:extLst>
                <a:ext uri="{FF2B5EF4-FFF2-40B4-BE49-F238E27FC236}">
                  <a16:creationId xmlns:a16="http://schemas.microsoft.com/office/drawing/2014/main" id="{C80242A7-4FF7-4759-B0F6-D688D5102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3113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6" name="Freeform 176">
              <a:extLst>
                <a:ext uri="{FF2B5EF4-FFF2-40B4-BE49-F238E27FC236}">
                  <a16:creationId xmlns:a16="http://schemas.microsoft.com/office/drawing/2014/main" id="{297E1A4F-26CB-4746-BB40-B911834C1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" y="3113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7" name="Freeform 177">
              <a:extLst>
                <a:ext uri="{FF2B5EF4-FFF2-40B4-BE49-F238E27FC236}">
                  <a16:creationId xmlns:a16="http://schemas.microsoft.com/office/drawing/2014/main" id="{64DA3E72-C9A0-4D0E-BF78-03A2F7954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135"/>
              <a:ext cx="726" cy="114"/>
            </a:xfrm>
            <a:custGeom>
              <a:avLst/>
              <a:gdLst>
                <a:gd name="T0" fmla="*/ 113 w 726"/>
                <a:gd name="T1" fmla="*/ 0 h 114"/>
                <a:gd name="T2" fmla="*/ 726 w 726"/>
                <a:gd name="T3" fmla="*/ 0 h 114"/>
                <a:gd name="T4" fmla="*/ 612 w 726"/>
                <a:gd name="T5" fmla="*/ 114 h 114"/>
                <a:gd name="T6" fmla="*/ 0 w 726"/>
                <a:gd name="T7" fmla="*/ 114 h 114"/>
                <a:gd name="T8" fmla="*/ 113 w 72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14">
                  <a:moveTo>
                    <a:pt x="113" y="0"/>
                  </a:moveTo>
                  <a:lnTo>
                    <a:pt x="726" y="0"/>
                  </a:lnTo>
                  <a:lnTo>
                    <a:pt x="612" y="114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8" name="Freeform 178">
              <a:extLst>
                <a:ext uri="{FF2B5EF4-FFF2-40B4-BE49-F238E27FC236}">
                  <a16:creationId xmlns:a16="http://schemas.microsoft.com/office/drawing/2014/main" id="{D79EFCBB-126F-4C15-B007-955430B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" y="3249"/>
              <a:ext cx="204" cy="45"/>
            </a:xfrm>
            <a:custGeom>
              <a:avLst/>
              <a:gdLst>
                <a:gd name="T0" fmla="*/ 204 w 204"/>
                <a:gd name="T1" fmla="*/ 0 h 45"/>
                <a:gd name="T2" fmla="*/ 45 w 204"/>
                <a:gd name="T3" fmla="*/ 0 h 45"/>
                <a:gd name="T4" fmla="*/ 0 w 204"/>
                <a:gd name="T5" fmla="*/ 45 h 45"/>
                <a:gd name="T6" fmla="*/ 159 w 204"/>
                <a:gd name="T7" fmla="*/ 45 h 45"/>
                <a:gd name="T8" fmla="*/ 204 w 20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45">
                  <a:moveTo>
                    <a:pt x="20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59" y="4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9" name="Freeform 179">
              <a:extLst>
                <a:ext uri="{FF2B5EF4-FFF2-40B4-BE49-F238E27FC236}">
                  <a16:creationId xmlns:a16="http://schemas.microsoft.com/office/drawing/2014/main" id="{E9F4D395-7165-489A-9422-E5993CA80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2546"/>
              <a:ext cx="885" cy="816"/>
            </a:xfrm>
            <a:custGeom>
              <a:avLst/>
              <a:gdLst>
                <a:gd name="T0" fmla="*/ 885 w 885"/>
                <a:gd name="T1" fmla="*/ 0 h 816"/>
                <a:gd name="T2" fmla="*/ 227 w 885"/>
                <a:gd name="T3" fmla="*/ 0 h 816"/>
                <a:gd name="T4" fmla="*/ 204 w 885"/>
                <a:gd name="T5" fmla="*/ 22 h 816"/>
                <a:gd name="T6" fmla="*/ 204 w 885"/>
                <a:gd name="T7" fmla="*/ 567 h 816"/>
                <a:gd name="T8" fmla="*/ 0 w 885"/>
                <a:gd name="T9" fmla="*/ 771 h 816"/>
                <a:gd name="T10" fmla="*/ 0 w 885"/>
                <a:gd name="T11" fmla="*/ 816 h 816"/>
                <a:gd name="T12" fmla="*/ 658 w 885"/>
                <a:gd name="T13" fmla="*/ 816 h 816"/>
                <a:gd name="T14" fmla="*/ 862 w 885"/>
                <a:gd name="T15" fmla="*/ 612 h 816"/>
                <a:gd name="T16" fmla="*/ 862 w 885"/>
                <a:gd name="T17" fmla="*/ 567 h 816"/>
                <a:gd name="T18" fmla="*/ 885 w 885"/>
                <a:gd name="T19" fmla="*/ 544 h 816"/>
                <a:gd name="T20" fmla="*/ 885 w 885"/>
                <a:gd name="T21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5" h="816">
                  <a:moveTo>
                    <a:pt x="885" y="0"/>
                  </a:moveTo>
                  <a:lnTo>
                    <a:pt x="227" y="0"/>
                  </a:lnTo>
                  <a:lnTo>
                    <a:pt x="204" y="22"/>
                  </a:lnTo>
                  <a:lnTo>
                    <a:pt x="204" y="567"/>
                  </a:lnTo>
                  <a:lnTo>
                    <a:pt x="0" y="771"/>
                  </a:lnTo>
                  <a:lnTo>
                    <a:pt x="0" y="816"/>
                  </a:lnTo>
                  <a:lnTo>
                    <a:pt x="658" y="816"/>
                  </a:lnTo>
                  <a:lnTo>
                    <a:pt x="862" y="612"/>
                  </a:lnTo>
                  <a:lnTo>
                    <a:pt x="862" y="567"/>
                  </a:lnTo>
                  <a:lnTo>
                    <a:pt x="885" y="544"/>
                  </a:lnTo>
                  <a:lnTo>
                    <a:pt x="88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900" name="Group 180">
            <a:extLst>
              <a:ext uri="{FF2B5EF4-FFF2-40B4-BE49-F238E27FC236}">
                <a16:creationId xmlns:a16="http://schemas.microsoft.com/office/drawing/2014/main" id="{34E801D5-53D9-4E7E-AAAD-EF5693304034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924175"/>
            <a:ext cx="1404937" cy="1295400"/>
            <a:chOff x="1827" y="3453"/>
            <a:chExt cx="885" cy="816"/>
          </a:xfrm>
        </p:grpSpPr>
        <p:sp>
          <p:nvSpPr>
            <p:cNvPr id="30901" name="Rectangle 181">
              <a:extLst>
                <a:ext uri="{FF2B5EF4-FFF2-40B4-BE49-F238E27FC236}">
                  <a16:creationId xmlns:a16="http://schemas.microsoft.com/office/drawing/2014/main" id="{B1187890-360A-4AF3-ACA8-1926F3B8F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476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02" name="Rectangle 182">
              <a:extLst>
                <a:ext uri="{FF2B5EF4-FFF2-40B4-BE49-F238E27FC236}">
                  <a16:creationId xmlns:a16="http://schemas.microsoft.com/office/drawing/2014/main" id="{553D5243-9223-4FB7-9431-8A002E264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498"/>
              <a:ext cx="612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03" name="Freeform 183">
              <a:extLst>
                <a:ext uri="{FF2B5EF4-FFF2-40B4-BE49-F238E27FC236}">
                  <a16:creationId xmlns:a16="http://schemas.microsoft.com/office/drawing/2014/main" id="{75A07806-90F6-4B7B-85D1-D70AD68BF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3453"/>
              <a:ext cx="23" cy="567"/>
            </a:xfrm>
            <a:custGeom>
              <a:avLst/>
              <a:gdLst>
                <a:gd name="T0" fmla="*/ 0 w 23"/>
                <a:gd name="T1" fmla="*/ 567 h 567"/>
                <a:gd name="T2" fmla="*/ 0 w 23"/>
                <a:gd name="T3" fmla="*/ 22 h 567"/>
                <a:gd name="T4" fmla="*/ 23 w 23"/>
                <a:gd name="T5" fmla="*/ 0 h 567"/>
                <a:gd name="T6" fmla="*/ 23 w 23"/>
                <a:gd name="T7" fmla="*/ 544 h 567"/>
                <a:gd name="T8" fmla="*/ 0 w 23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67">
                  <a:moveTo>
                    <a:pt x="0" y="567"/>
                  </a:moveTo>
                  <a:lnTo>
                    <a:pt x="0" y="22"/>
                  </a:lnTo>
                  <a:lnTo>
                    <a:pt x="23" y="0"/>
                  </a:lnTo>
                  <a:lnTo>
                    <a:pt x="23" y="54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4" name="Freeform 184">
              <a:extLst>
                <a:ext uri="{FF2B5EF4-FFF2-40B4-BE49-F238E27FC236}">
                  <a16:creationId xmlns:a16="http://schemas.microsoft.com/office/drawing/2014/main" id="{F13C6FB4-7ED0-41B4-B676-4594A5360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3453"/>
              <a:ext cx="681" cy="22"/>
            </a:xfrm>
            <a:custGeom>
              <a:avLst/>
              <a:gdLst>
                <a:gd name="T0" fmla="*/ 681 w 681"/>
                <a:gd name="T1" fmla="*/ 0 h 22"/>
                <a:gd name="T2" fmla="*/ 23 w 681"/>
                <a:gd name="T3" fmla="*/ 0 h 22"/>
                <a:gd name="T4" fmla="*/ 0 w 681"/>
                <a:gd name="T5" fmla="*/ 22 h 22"/>
                <a:gd name="T6" fmla="*/ 658 w 681"/>
                <a:gd name="T7" fmla="*/ 22 h 22"/>
                <a:gd name="T8" fmla="*/ 681 w 68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2">
                  <a:moveTo>
                    <a:pt x="681" y="0"/>
                  </a:moveTo>
                  <a:lnTo>
                    <a:pt x="23" y="0"/>
                  </a:lnTo>
                  <a:lnTo>
                    <a:pt x="0" y="22"/>
                  </a:lnTo>
                  <a:lnTo>
                    <a:pt x="658" y="22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5" name="Freeform 185">
              <a:extLst>
                <a:ext uri="{FF2B5EF4-FFF2-40B4-BE49-F238E27FC236}">
                  <a16:creationId xmlns:a16="http://schemas.microsoft.com/office/drawing/2014/main" id="{5133F5A8-0E61-4EBB-B200-22451218A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4020"/>
              <a:ext cx="862" cy="204"/>
            </a:xfrm>
            <a:custGeom>
              <a:avLst/>
              <a:gdLst>
                <a:gd name="T0" fmla="*/ 204 w 862"/>
                <a:gd name="T1" fmla="*/ 0 h 204"/>
                <a:gd name="T2" fmla="*/ 0 w 862"/>
                <a:gd name="T3" fmla="*/ 204 h 204"/>
                <a:gd name="T4" fmla="*/ 658 w 862"/>
                <a:gd name="T5" fmla="*/ 204 h 204"/>
                <a:gd name="T6" fmla="*/ 862 w 862"/>
                <a:gd name="T7" fmla="*/ 0 h 204"/>
                <a:gd name="T8" fmla="*/ 204 w 862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204">
                  <a:moveTo>
                    <a:pt x="204" y="0"/>
                  </a:moveTo>
                  <a:lnTo>
                    <a:pt x="0" y="204"/>
                  </a:lnTo>
                  <a:lnTo>
                    <a:pt x="658" y="204"/>
                  </a:lnTo>
                  <a:lnTo>
                    <a:pt x="862" y="0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6" name="Rectangle 186">
              <a:extLst>
                <a:ext uri="{FF2B5EF4-FFF2-40B4-BE49-F238E27FC236}">
                  <a16:creationId xmlns:a16="http://schemas.microsoft.com/office/drawing/2014/main" id="{F84FE1C0-DCB2-483E-B798-DEACDA1EC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4224"/>
              <a:ext cx="65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07" name="Freeform 187">
              <a:extLst>
                <a:ext uri="{FF2B5EF4-FFF2-40B4-BE49-F238E27FC236}">
                  <a16:creationId xmlns:a16="http://schemas.microsoft.com/office/drawing/2014/main" id="{2DE242C6-FAA5-4E6C-BAD1-80DB9D58D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4020"/>
              <a:ext cx="204" cy="249"/>
            </a:xfrm>
            <a:custGeom>
              <a:avLst/>
              <a:gdLst>
                <a:gd name="T0" fmla="*/ 204 w 204"/>
                <a:gd name="T1" fmla="*/ 0 h 249"/>
                <a:gd name="T2" fmla="*/ 204 w 204"/>
                <a:gd name="T3" fmla="*/ 45 h 249"/>
                <a:gd name="T4" fmla="*/ 0 w 204"/>
                <a:gd name="T5" fmla="*/ 249 h 249"/>
                <a:gd name="T6" fmla="*/ 0 w 204"/>
                <a:gd name="T7" fmla="*/ 204 h 249"/>
                <a:gd name="T8" fmla="*/ 204 w 204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9">
                  <a:moveTo>
                    <a:pt x="204" y="0"/>
                  </a:moveTo>
                  <a:lnTo>
                    <a:pt x="204" y="45"/>
                  </a:lnTo>
                  <a:lnTo>
                    <a:pt x="0" y="249"/>
                  </a:lnTo>
                  <a:lnTo>
                    <a:pt x="0" y="204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8" name="Rectangle 188">
              <a:extLst>
                <a:ext uri="{FF2B5EF4-FFF2-40B4-BE49-F238E27FC236}">
                  <a16:creationId xmlns:a16="http://schemas.microsoft.com/office/drawing/2014/main" id="{19075E9B-8CEC-4DB2-B7C9-D52B16A94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997"/>
              <a:ext cx="136" cy="2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09" name="Rectangle 189">
              <a:extLst>
                <a:ext uri="{FF2B5EF4-FFF2-40B4-BE49-F238E27FC236}">
                  <a16:creationId xmlns:a16="http://schemas.microsoft.com/office/drawing/2014/main" id="{69BE148B-CCDB-4606-9125-DC580A83A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997"/>
              <a:ext cx="136" cy="2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10" name="Freeform 190">
              <a:extLst>
                <a:ext uri="{FF2B5EF4-FFF2-40B4-BE49-F238E27FC236}">
                  <a16:creationId xmlns:a16="http://schemas.microsoft.com/office/drawing/2014/main" id="{231EF68B-CD99-4F8D-8777-1B726CFA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4020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1" name="Freeform 191">
              <a:extLst>
                <a:ext uri="{FF2B5EF4-FFF2-40B4-BE49-F238E27FC236}">
                  <a16:creationId xmlns:a16="http://schemas.microsoft.com/office/drawing/2014/main" id="{9635698D-52BB-4B89-AFE6-C37B6673D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" y="4020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2" name="Freeform 192">
              <a:extLst>
                <a:ext uri="{FF2B5EF4-FFF2-40B4-BE49-F238E27FC236}">
                  <a16:creationId xmlns:a16="http://schemas.microsoft.com/office/drawing/2014/main" id="{EA5A4EE1-8FD9-47D5-A855-4BD178925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4042"/>
              <a:ext cx="726" cy="114"/>
            </a:xfrm>
            <a:custGeom>
              <a:avLst/>
              <a:gdLst>
                <a:gd name="T0" fmla="*/ 113 w 726"/>
                <a:gd name="T1" fmla="*/ 0 h 114"/>
                <a:gd name="T2" fmla="*/ 726 w 726"/>
                <a:gd name="T3" fmla="*/ 0 h 114"/>
                <a:gd name="T4" fmla="*/ 612 w 726"/>
                <a:gd name="T5" fmla="*/ 114 h 114"/>
                <a:gd name="T6" fmla="*/ 0 w 726"/>
                <a:gd name="T7" fmla="*/ 114 h 114"/>
                <a:gd name="T8" fmla="*/ 113 w 72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14">
                  <a:moveTo>
                    <a:pt x="113" y="0"/>
                  </a:moveTo>
                  <a:lnTo>
                    <a:pt x="726" y="0"/>
                  </a:lnTo>
                  <a:lnTo>
                    <a:pt x="612" y="114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3" name="Freeform 193">
              <a:extLst>
                <a:ext uri="{FF2B5EF4-FFF2-40B4-BE49-F238E27FC236}">
                  <a16:creationId xmlns:a16="http://schemas.microsoft.com/office/drawing/2014/main" id="{520B0C9A-DD7E-4D40-A290-248A09BF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" y="4156"/>
              <a:ext cx="204" cy="45"/>
            </a:xfrm>
            <a:custGeom>
              <a:avLst/>
              <a:gdLst>
                <a:gd name="T0" fmla="*/ 204 w 204"/>
                <a:gd name="T1" fmla="*/ 0 h 45"/>
                <a:gd name="T2" fmla="*/ 45 w 204"/>
                <a:gd name="T3" fmla="*/ 0 h 45"/>
                <a:gd name="T4" fmla="*/ 0 w 204"/>
                <a:gd name="T5" fmla="*/ 45 h 45"/>
                <a:gd name="T6" fmla="*/ 159 w 204"/>
                <a:gd name="T7" fmla="*/ 45 h 45"/>
                <a:gd name="T8" fmla="*/ 204 w 20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45">
                  <a:moveTo>
                    <a:pt x="20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59" y="4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4" name="Freeform 194">
              <a:extLst>
                <a:ext uri="{FF2B5EF4-FFF2-40B4-BE49-F238E27FC236}">
                  <a16:creationId xmlns:a16="http://schemas.microsoft.com/office/drawing/2014/main" id="{25C7797D-1C35-4CDA-A784-F07F36139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3453"/>
              <a:ext cx="885" cy="816"/>
            </a:xfrm>
            <a:custGeom>
              <a:avLst/>
              <a:gdLst>
                <a:gd name="T0" fmla="*/ 885 w 885"/>
                <a:gd name="T1" fmla="*/ 0 h 816"/>
                <a:gd name="T2" fmla="*/ 227 w 885"/>
                <a:gd name="T3" fmla="*/ 0 h 816"/>
                <a:gd name="T4" fmla="*/ 204 w 885"/>
                <a:gd name="T5" fmla="*/ 22 h 816"/>
                <a:gd name="T6" fmla="*/ 204 w 885"/>
                <a:gd name="T7" fmla="*/ 567 h 816"/>
                <a:gd name="T8" fmla="*/ 0 w 885"/>
                <a:gd name="T9" fmla="*/ 771 h 816"/>
                <a:gd name="T10" fmla="*/ 0 w 885"/>
                <a:gd name="T11" fmla="*/ 816 h 816"/>
                <a:gd name="T12" fmla="*/ 658 w 885"/>
                <a:gd name="T13" fmla="*/ 816 h 816"/>
                <a:gd name="T14" fmla="*/ 862 w 885"/>
                <a:gd name="T15" fmla="*/ 612 h 816"/>
                <a:gd name="T16" fmla="*/ 862 w 885"/>
                <a:gd name="T17" fmla="*/ 567 h 816"/>
                <a:gd name="T18" fmla="*/ 885 w 885"/>
                <a:gd name="T19" fmla="*/ 544 h 816"/>
                <a:gd name="T20" fmla="*/ 885 w 885"/>
                <a:gd name="T21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5" h="816">
                  <a:moveTo>
                    <a:pt x="885" y="0"/>
                  </a:moveTo>
                  <a:lnTo>
                    <a:pt x="227" y="0"/>
                  </a:lnTo>
                  <a:lnTo>
                    <a:pt x="204" y="22"/>
                  </a:lnTo>
                  <a:lnTo>
                    <a:pt x="204" y="567"/>
                  </a:lnTo>
                  <a:lnTo>
                    <a:pt x="0" y="771"/>
                  </a:lnTo>
                  <a:lnTo>
                    <a:pt x="0" y="816"/>
                  </a:lnTo>
                  <a:lnTo>
                    <a:pt x="658" y="816"/>
                  </a:lnTo>
                  <a:lnTo>
                    <a:pt x="862" y="612"/>
                  </a:lnTo>
                  <a:lnTo>
                    <a:pt x="862" y="567"/>
                  </a:lnTo>
                  <a:lnTo>
                    <a:pt x="885" y="544"/>
                  </a:lnTo>
                  <a:lnTo>
                    <a:pt x="88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915" name="Group 195">
            <a:extLst>
              <a:ext uri="{FF2B5EF4-FFF2-40B4-BE49-F238E27FC236}">
                <a16:creationId xmlns:a16="http://schemas.microsoft.com/office/drawing/2014/main" id="{98A19037-B646-43DE-897E-63D96BDBA8D8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2924175"/>
            <a:ext cx="431800" cy="1298575"/>
            <a:chOff x="1419" y="2477"/>
            <a:chExt cx="272" cy="818"/>
          </a:xfrm>
        </p:grpSpPr>
        <p:sp>
          <p:nvSpPr>
            <p:cNvPr id="30916" name="Rectangle 196">
              <a:extLst>
                <a:ext uri="{FF2B5EF4-FFF2-40B4-BE49-F238E27FC236}">
                  <a16:creationId xmlns:a16="http://schemas.microsoft.com/office/drawing/2014/main" id="{EBDCA9DB-A5CB-4A98-97B4-02B99E653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569"/>
              <a:ext cx="181" cy="72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17" name="Freeform 197">
              <a:extLst>
                <a:ext uri="{FF2B5EF4-FFF2-40B4-BE49-F238E27FC236}">
                  <a16:creationId xmlns:a16="http://schemas.microsoft.com/office/drawing/2014/main" id="{65A7A252-43F2-4362-9C9B-CEEFBA5E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2478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8" name="Freeform 198">
              <a:extLst>
                <a:ext uri="{FF2B5EF4-FFF2-40B4-BE49-F238E27FC236}">
                  <a16:creationId xmlns:a16="http://schemas.microsoft.com/office/drawing/2014/main" id="{1C8DEFD1-EE2A-433E-8331-3CB3BFBED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478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19" name="Rectangle 199">
              <a:extLst>
                <a:ext uri="{FF2B5EF4-FFF2-40B4-BE49-F238E27FC236}">
                  <a16:creationId xmlns:a16="http://schemas.microsoft.com/office/drawing/2014/main" id="{76C34ECD-139F-4A68-8731-8608C81BD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614"/>
              <a:ext cx="45" cy="3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0" name="Oval 200">
              <a:extLst>
                <a:ext uri="{FF2B5EF4-FFF2-40B4-BE49-F238E27FC236}">
                  <a16:creationId xmlns:a16="http://schemas.microsoft.com/office/drawing/2014/main" id="{18FF4BDA-D445-4F0C-8E7A-310C7C7DF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6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1" name="Oval 201">
              <a:extLst>
                <a:ext uri="{FF2B5EF4-FFF2-40B4-BE49-F238E27FC236}">
                  <a16:creationId xmlns:a16="http://schemas.microsoft.com/office/drawing/2014/main" id="{B0FA4D29-68C0-449E-B17D-C38F7A2B9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13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22" name="Freeform 202">
              <a:extLst>
                <a:ext uri="{FF2B5EF4-FFF2-40B4-BE49-F238E27FC236}">
                  <a16:creationId xmlns:a16="http://schemas.microsoft.com/office/drawing/2014/main" id="{AABAE599-630B-4B90-A83E-9D5A298D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477"/>
              <a:ext cx="272" cy="816"/>
            </a:xfrm>
            <a:custGeom>
              <a:avLst/>
              <a:gdLst>
                <a:gd name="T0" fmla="*/ 181 w 272"/>
                <a:gd name="T1" fmla="*/ 817 h 817"/>
                <a:gd name="T2" fmla="*/ 0 w 272"/>
                <a:gd name="T3" fmla="*/ 817 h 817"/>
                <a:gd name="T4" fmla="*/ 0 w 272"/>
                <a:gd name="T5" fmla="*/ 91 h 817"/>
                <a:gd name="T6" fmla="*/ 90 w 272"/>
                <a:gd name="T7" fmla="*/ 0 h 817"/>
                <a:gd name="T8" fmla="*/ 272 w 272"/>
                <a:gd name="T9" fmla="*/ 0 h 817"/>
                <a:gd name="T10" fmla="*/ 272 w 272"/>
                <a:gd name="T11" fmla="*/ 726 h 817"/>
                <a:gd name="T12" fmla="*/ 181 w 272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817">
                  <a:moveTo>
                    <a:pt x="181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0" y="0"/>
                  </a:lnTo>
                  <a:lnTo>
                    <a:pt x="272" y="0"/>
                  </a:lnTo>
                  <a:lnTo>
                    <a:pt x="272" y="726"/>
                  </a:lnTo>
                  <a:lnTo>
                    <a:pt x="181" y="817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07" name="Group 287">
            <a:extLst>
              <a:ext uri="{FF2B5EF4-FFF2-40B4-BE49-F238E27FC236}">
                <a16:creationId xmlns:a16="http://schemas.microsoft.com/office/drawing/2014/main" id="{F838DE5E-C8EB-47F2-9A80-0180C3B28C0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229225"/>
            <a:ext cx="1439863" cy="600075"/>
            <a:chOff x="716" y="1525"/>
            <a:chExt cx="1089" cy="454"/>
          </a:xfrm>
        </p:grpSpPr>
        <p:sp>
          <p:nvSpPr>
            <p:cNvPr id="31008" name="Rectangle 288">
              <a:extLst>
                <a:ext uri="{FF2B5EF4-FFF2-40B4-BE49-F238E27FC236}">
                  <a16:creationId xmlns:a16="http://schemas.microsoft.com/office/drawing/2014/main" id="{609D9236-1C5E-4C7B-843D-8A5BCC3D5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843"/>
              <a:ext cx="907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09" name="Freeform 289">
              <a:extLst>
                <a:ext uri="{FF2B5EF4-FFF2-40B4-BE49-F238E27FC236}">
                  <a16:creationId xmlns:a16="http://schemas.microsoft.com/office/drawing/2014/main" id="{46CC1EB0-8A53-4259-872C-0455CD04C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52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0" name="Freeform 290">
              <a:extLst>
                <a:ext uri="{FF2B5EF4-FFF2-40B4-BE49-F238E27FC236}">
                  <a16:creationId xmlns:a16="http://schemas.microsoft.com/office/drawing/2014/main" id="{340BCC85-7902-4EAC-A82A-093F1BE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52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1" name="Freeform 291">
              <a:extLst>
                <a:ext uri="{FF2B5EF4-FFF2-40B4-BE49-F238E27FC236}">
                  <a16:creationId xmlns:a16="http://schemas.microsoft.com/office/drawing/2014/main" id="{D01944E0-01CB-49C9-911A-9C8925C3A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52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12" name="Group 292">
            <a:extLst>
              <a:ext uri="{FF2B5EF4-FFF2-40B4-BE49-F238E27FC236}">
                <a16:creationId xmlns:a16="http://schemas.microsoft.com/office/drawing/2014/main" id="{D2D5B89F-A163-45BE-8F39-63B1E152DA14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39863" cy="600075"/>
            <a:chOff x="716" y="2205"/>
            <a:chExt cx="1089" cy="454"/>
          </a:xfrm>
        </p:grpSpPr>
        <p:sp>
          <p:nvSpPr>
            <p:cNvPr id="31013" name="Rectangle 293">
              <a:extLst>
                <a:ext uri="{FF2B5EF4-FFF2-40B4-BE49-F238E27FC236}">
                  <a16:creationId xmlns:a16="http://schemas.microsoft.com/office/drawing/2014/main" id="{5EC9786D-51D6-4F94-9B25-FC1CDD7E0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523"/>
              <a:ext cx="907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14" name="Freeform 294">
              <a:extLst>
                <a:ext uri="{FF2B5EF4-FFF2-40B4-BE49-F238E27FC236}">
                  <a16:creationId xmlns:a16="http://schemas.microsoft.com/office/drawing/2014/main" id="{D44D5A64-0A15-42B2-9A69-CB61B2DE6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20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5" name="Rectangle 295">
              <a:extLst>
                <a:ext uri="{FF2B5EF4-FFF2-40B4-BE49-F238E27FC236}">
                  <a16:creationId xmlns:a16="http://schemas.microsoft.com/office/drawing/2014/main" id="{4602507C-0A3B-4F4F-A5FE-D764D3C18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545"/>
              <a:ext cx="317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16" name="Rectangle 296">
              <a:extLst>
                <a:ext uri="{FF2B5EF4-FFF2-40B4-BE49-F238E27FC236}">
                  <a16:creationId xmlns:a16="http://schemas.microsoft.com/office/drawing/2014/main" id="{198107A5-DCF3-4283-98EE-99D3DB0CD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568"/>
              <a:ext cx="226" cy="45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66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17" name="Oval 297">
              <a:extLst>
                <a:ext uri="{FF2B5EF4-FFF2-40B4-BE49-F238E27FC236}">
                  <a16:creationId xmlns:a16="http://schemas.microsoft.com/office/drawing/2014/main" id="{4E8E8BA9-1ABB-4917-8D92-8D6390694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18" name="Oval 298">
              <a:extLst>
                <a:ext uri="{FF2B5EF4-FFF2-40B4-BE49-F238E27FC236}">
                  <a16:creationId xmlns:a16="http://schemas.microsoft.com/office/drawing/2014/main" id="{C09F344F-848B-4C20-9591-8ACF07494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19" name="Oval 299">
              <a:extLst>
                <a:ext uri="{FF2B5EF4-FFF2-40B4-BE49-F238E27FC236}">
                  <a16:creationId xmlns:a16="http://schemas.microsoft.com/office/drawing/2014/main" id="{4C184667-C279-49D0-9873-990BB465D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20" name="Oval 300">
              <a:extLst>
                <a:ext uri="{FF2B5EF4-FFF2-40B4-BE49-F238E27FC236}">
                  <a16:creationId xmlns:a16="http://schemas.microsoft.com/office/drawing/2014/main" id="{2F7A957A-927D-4CCD-807F-F07841600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21" name="Oval 301">
              <a:extLst>
                <a:ext uri="{FF2B5EF4-FFF2-40B4-BE49-F238E27FC236}">
                  <a16:creationId xmlns:a16="http://schemas.microsoft.com/office/drawing/2014/main" id="{C4725E99-C2C1-47C8-B2CE-82169537C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22" name="Freeform 302">
              <a:extLst>
                <a:ext uri="{FF2B5EF4-FFF2-40B4-BE49-F238E27FC236}">
                  <a16:creationId xmlns:a16="http://schemas.microsoft.com/office/drawing/2014/main" id="{53819368-840D-4F97-B72E-752D4CCA9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20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3" name="Freeform 303">
              <a:extLst>
                <a:ext uri="{FF2B5EF4-FFF2-40B4-BE49-F238E27FC236}">
                  <a16:creationId xmlns:a16="http://schemas.microsoft.com/office/drawing/2014/main" id="{24A87763-C234-4C77-80E1-32AE7B793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20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70" name="Group 350">
            <a:extLst>
              <a:ext uri="{FF2B5EF4-FFF2-40B4-BE49-F238E27FC236}">
                <a16:creationId xmlns:a16="http://schemas.microsoft.com/office/drawing/2014/main" id="{AB11158A-14BD-47AA-952B-0380E2F86BA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600075"/>
            <a:chOff x="1850" y="2205"/>
            <a:chExt cx="1089" cy="454"/>
          </a:xfrm>
        </p:grpSpPr>
        <p:sp>
          <p:nvSpPr>
            <p:cNvPr id="31071" name="Rectangle 351">
              <a:extLst>
                <a:ext uri="{FF2B5EF4-FFF2-40B4-BE49-F238E27FC236}">
                  <a16:creationId xmlns:a16="http://schemas.microsoft.com/office/drawing/2014/main" id="{74854216-E12F-4F41-A11A-649C6CB8C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523"/>
              <a:ext cx="907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2" name="Freeform 352">
              <a:extLst>
                <a:ext uri="{FF2B5EF4-FFF2-40B4-BE49-F238E27FC236}">
                  <a16:creationId xmlns:a16="http://schemas.microsoft.com/office/drawing/2014/main" id="{3FB92339-8F60-4631-BB58-2FAEAC250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20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3" name="Freeform 353">
              <a:extLst>
                <a:ext uri="{FF2B5EF4-FFF2-40B4-BE49-F238E27FC236}">
                  <a16:creationId xmlns:a16="http://schemas.microsoft.com/office/drawing/2014/main" id="{D9E4F999-03C6-4595-A188-BAC917F40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220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4" name="Rectangle 354">
              <a:extLst>
                <a:ext uri="{FF2B5EF4-FFF2-40B4-BE49-F238E27FC236}">
                  <a16:creationId xmlns:a16="http://schemas.microsoft.com/office/drawing/2014/main" id="{74C2D1CA-4983-47F6-A9E3-A34DE54AA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545"/>
              <a:ext cx="317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5" name="Rectangle 355">
              <a:extLst>
                <a:ext uri="{FF2B5EF4-FFF2-40B4-BE49-F238E27FC236}">
                  <a16:creationId xmlns:a16="http://schemas.microsoft.com/office/drawing/2014/main" id="{6F30BE67-A605-44E3-9DAA-E7099A6C2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568"/>
              <a:ext cx="226" cy="45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66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6" name="Oval 356">
              <a:extLst>
                <a:ext uri="{FF2B5EF4-FFF2-40B4-BE49-F238E27FC236}">
                  <a16:creationId xmlns:a16="http://schemas.microsoft.com/office/drawing/2014/main" id="{8B9BD91D-6307-4752-94D8-47CEA577F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7" name="Oval 357">
              <a:extLst>
                <a:ext uri="{FF2B5EF4-FFF2-40B4-BE49-F238E27FC236}">
                  <a16:creationId xmlns:a16="http://schemas.microsoft.com/office/drawing/2014/main" id="{70397CAC-095A-438C-B663-3EC2DAF63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8" name="Oval 358">
              <a:extLst>
                <a:ext uri="{FF2B5EF4-FFF2-40B4-BE49-F238E27FC236}">
                  <a16:creationId xmlns:a16="http://schemas.microsoft.com/office/drawing/2014/main" id="{2EABB10D-4BC5-47EF-8CF1-18AD5FC56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79" name="Oval 359">
              <a:extLst>
                <a:ext uri="{FF2B5EF4-FFF2-40B4-BE49-F238E27FC236}">
                  <a16:creationId xmlns:a16="http://schemas.microsoft.com/office/drawing/2014/main" id="{8AF582AF-F8AA-46E0-ACD9-A211279B7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80" name="Oval 360">
              <a:extLst>
                <a:ext uri="{FF2B5EF4-FFF2-40B4-BE49-F238E27FC236}">
                  <a16:creationId xmlns:a16="http://schemas.microsoft.com/office/drawing/2014/main" id="{EC5F45BC-3685-4F22-8900-295564288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81" name="Freeform 361">
              <a:extLst>
                <a:ext uri="{FF2B5EF4-FFF2-40B4-BE49-F238E27FC236}">
                  <a16:creationId xmlns:a16="http://schemas.microsoft.com/office/drawing/2014/main" id="{3E76D3F1-6969-43E5-BB1A-E3ECF6097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20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096" name="Group 376">
            <a:extLst>
              <a:ext uri="{FF2B5EF4-FFF2-40B4-BE49-F238E27FC236}">
                <a16:creationId xmlns:a16="http://schemas.microsoft.com/office/drawing/2014/main" id="{49BB3540-B2B0-4515-AB94-7FD204F418EC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229225"/>
            <a:ext cx="1441450" cy="600075"/>
            <a:chOff x="3301" y="2205"/>
            <a:chExt cx="1090" cy="454"/>
          </a:xfrm>
        </p:grpSpPr>
        <p:sp>
          <p:nvSpPr>
            <p:cNvPr id="31097" name="Rectangle 377">
              <a:extLst>
                <a:ext uri="{FF2B5EF4-FFF2-40B4-BE49-F238E27FC236}">
                  <a16:creationId xmlns:a16="http://schemas.microsoft.com/office/drawing/2014/main" id="{B543070F-031F-423C-857F-2BD75D023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523"/>
              <a:ext cx="907" cy="13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98" name="Freeform 378">
              <a:extLst>
                <a:ext uri="{FF2B5EF4-FFF2-40B4-BE49-F238E27FC236}">
                  <a16:creationId xmlns:a16="http://schemas.microsoft.com/office/drawing/2014/main" id="{08B03E2F-D712-4941-AE7E-17CD67CC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546"/>
              <a:ext cx="272" cy="91"/>
            </a:xfrm>
            <a:custGeom>
              <a:avLst/>
              <a:gdLst>
                <a:gd name="T0" fmla="*/ 0 w 272"/>
                <a:gd name="T1" fmla="*/ 0 h 91"/>
                <a:gd name="T2" fmla="*/ 272 w 272"/>
                <a:gd name="T3" fmla="*/ 0 h 91"/>
                <a:gd name="T4" fmla="*/ 219 w 272"/>
                <a:gd name="T5" fmla="*/ 91 h 91"/>
                <a:gd name="T6" fmla="*/ 0 w 272"/>
                <a:gd name="T7" fmla="*/ 91 h 91"/>
                <a:gd name="T8" fmla="*/ 0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0" y="0"/>
                  </a:moveTo>
                  <a:lnTo>
                    <a:pt x="272" y="0"/>
                  </a:lnTo>
                  <a:lnTo>
                    <a:pt x="219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99" name="Freeform 379">
              <a:extLst>
                <a:ext uri="{FF2B5EF4-FFF2-40B4-BE49-F238E27FC236}">
                  <a16:creationId xmlns:a16="http://schemas.microsoft.com/office/drawing/2014/main" id="{6FC79FC0-9C26-4407-9A31-CFE834224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" y="220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00" name="Freeform 380">
              <a:extLst>
                <a:ext uri="{FF2B5EF4-FFF2-40B4-BE49-F238E27FC236}">
                  <a16:creationId xmlns:a16="http://schemas.microsoft.com/office/drawing/2014/main" id="{D1103D16-A666-4DA6-8532-3099DC12F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20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01" name="Freeform 381">
              <a:extLst>
                <a:ext uri="{FF2B5EF4-FFF2-40B4-BE49-F238E27FC236}">
                  <a16:creationId xmlns:a16="http://schemas.microsoft.com/office/drawing/2014/main" id="{5A5318C1-309C-401E-8036-FFD534125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220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102" name="Group 382">
            <a:extLst>
              <a:ext uri="{FF2B5EF4-FFF2-40B4-BE49-F238E27FC236}">
                <a16:creationId xmlns:a16="http://schemas.microsoft.com/office/drawing/2014/main" id="{C6432124-CFDB-4433-A32A-1D7FFC5C69E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229225"/>
            <a:ext cx="1439862" cy="600075"/>
            <a:chOff x="3438" y="981"/>
            <a:chExt cx="1089" cy="454"/>
          </a:xfrm>
        </p:grpSpPr>
        <p:sp>
          <p:nvSpPr>
            <p:cNvPr id="31103" name="Rectangle 383">
              <a:extLst>
                <a:ext uri="{FF2B5EF4-FFF2-40B4-BE49-F238E27FC236}">
                  <a16:creationId xmlns:a16="http://schemas.microsoft.com/office/drawing/2014/main" id="{AA9251AE-2B6A-4557-8A96-B524608AA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299"/>
              <a:ext cx="907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4" name="Freeform 384">
              <a:extLst>
                <a:ext uri="{FF2B5EF4-FFF2-40B4-BE49-F238E27FC236}">
                  <a16:creationId xmlns:a16="http://schemas.microsoft.com/office/drawing/2014/main" id="{55B344BF-C90D-446C-BB39-D1F7B35F2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05" name="Freeform 385">
              <a:extLst>
                <a:ext uri="{FF2B5EF4-FFF2-40B4-BE49-F238E27FC236}">
                  <a16:creationId xmlns:a16="http://schemas.microsoft.com/office/drawing/2014/main" id="{69F8B4C9-D5EB-4B18-B692-E12E4970F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" y="981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06" name="Freeform 386">
              <a:extLst>
                <a:ext uri="{FF2B5EF4-FFF2-40B4-BE49-F238E27FC236}">
                  <a16:creationId xmlns:a16="http://schemas.microsoft.com/office/drawing/2014/main" id="{3B623866-D21A-44F0-B512-D48A64194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17" name="AutoShape 89">
            <a:extLst>
              <a:ext uri="{FF2B5EF4-FFF2-40B4-BE49-F238E27FC236}">
                <a16:creationId xmlns:a16="http://schemas.microsoft.com/office/drawing/2014/main" id="{6D0EC608-5F3C-41DB-A55F-51D1DC297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050" y="1196975"/>
            <a:ext cx="1296988" cy="1008063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40000"/>
                  <a:invGamma/>
                </a:srgbClr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20" name="AutoShape 92">
            <a:extLst>
              <a:ext uri="{FF2B5EF4-FFF2-40B4-BE49-F238E27FC236}">
                <a16:creationId xmlns:a16="http://schemas.microsoft.com/office/drawing/2014/main" id="{6F52F666-E273-4B41-9BEB-7EE54F01F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300" y="1196975"/>
            <a:ext cx="1296988" cy="1008063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FF7C80"/>
              </a:gs>
              <a:gs pos="50000">
                <a:srgbClr val="FF7C80">
                  <a:gamma/>
                  <a:tint val="40000"/>
                  <a:invGamma/>
                </a:srgbClr>
              </a:gs>
              <a:gs pos="100000">
                <a:srgbClr val="FF7C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20" name="Rectangle 392">
            <a:extLst>
              <a:ext uri="{FF2B5EF4-FFF2-40B4-BE49-F238E27FC236}">
                <a16:creationId xmlns:a16="http://schemas.microsoft.com/office/drawing/2014/main" id="{F3956BEE-621C-45D9-8DB3-CC95A4AC210F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22921" name="Group 393">
            <a:extLst>
              <a:ext uri="{FF2B5EF4-FFF2-40B4-BE49-F238E27FC236}">
                <a16:creationId xmlns:a16="http://schemas.microsoft.com/office/drawing/2014/main" id="{2651D070-CB5C-4193-9862-3985B268DD6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052513"/>
            <a:ext cx="1439863" cy="1268412"/>
            <a:chOff x="2054" y="2750"/>
            <a:chExt cx="953" cy="839"/>
          </a:xfrm>
        </p:grpSpPr>
        <p:sp>
          <p:nvSpPr>
            <p:cNvPr id="22922" name="Rectangle 394">
              <a:extLst>
                <a:ext uri="{FF2B5EF4-FFF2-40B4-BE49-F238E27FC236}">
                  <a16:creationId xmlns:a16="http://schemas.microsoft.com/office/drawing/2014/main" id="{94CE307E-73DC-43C6-9975-500740F80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2750"/>
              <a:ext cx="953" cy="839"/>
            </a:xfrm>
            <a:prstGeom prst="rect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23" name="Rectangle 395">
              <a:extLst>
                <a:ext uri="{FF2B5EF4-FFF2-40B4-BE49-F238E27FC236}">
                  <a16:creationId xmlns:a16="http://schemas.microsoft.com/office/drawing/2014/main" id="{4DAEE0E0-7A78-4646-A3A1-9934C10D0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886"/>
              <a:ext cx="862" cy="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24" name="Rectangle 396">
              <a:extLst>
                <a:ext uri="{FF2B5EF4-FFF2-40B4-BE49-F238E27FC236}">
                  <a16:creationId xmlns:a16="http://schemas.microsoft.com/office/drawing/2014/main" id="{C38CB09F-93C0-4199-9DA4-2F3DA860F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3498"/>
              <a:ext cx="862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25" name="Rectangle 397">
              <a:extLst>
                <a:ext uri="{FF2B5EF4-FFF2-40B4-BE49-F238E27FC236}">
                  <a16:creationId xmlns:a16="http://schemas.microsoft.com/office/drawing/2014/main" id="{3F088F0F-E640-40E5-B52A-067666C51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840"/>
              <a:ext cx="862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926" name="Text Box 398">
            <a:extLst>
              <a:ext uri="{FF2B5EF4-FFF2-40B4-BE49-F238E27FC236}">
                <a16:creationId xmlns:a16="http://schemas.microsoft.com/office/drawing/2014/main" id="{2C9C02BB-8E34-440A-9DA6-D0AA7DF99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557338"/>
            <a:ext cx="1223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400">
                <a:latin typeface="Impact" panose="020B0806030902050204" pitchFamily="34" charset="0"/>
              </a:rPr>
              <a:t>HOMEPAGE</a:t>
            </a:r>
          </a:p>
        </p:txBody>
      </p:sp>
      <p:sp>
        <p:nvSpPr>
          <p:cNvPr id="22929" name="Oval 401">
            <a:extLst>
              <a:ext uri="{FF2B5EF4-FFF2-40B4-BE49-F238E27FC236}">
                <a16:creationId xmlns:a16="http://schemas.microsoft.com/office/drawing/2014/main" id="{89EFBA9E-51E1-4A15-98E1-6C7CE5EBF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2924175"/>
            <a:ext cx="1296987" cy="1296988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366FF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35" name="Oval 407">
            <a:extLst>
              <a:ext uri="{FF2B5EF4-FFF2-40B4-BE49-F238E27FC236}">
                <a16:creationId xmlns:a16="http://schemas.microsoft.com/office/drawing/2014/main" id="{20247671-E298-43B8-B650-1C82742B6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2924175"/>
            <a:ext cx="576263" cy="1296988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36" name="Oval 408">
            <a:extLst>
              <a:ext uri="{FF2B5EF4-FFF2-40B4-BE49-F238E27FC236}">
                <a16:creationId xmlns:a16="http://schemas.microsoft.com/office/drawing/2014/main" id="{5C1234EC-572C-4732-A470-C0C4BBEF9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2924175"/>
            <a:ext cx="1152525" cy="1296988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37" name="Oval 409">
            <a:extLst>
              <a:ext uri="{FF2B5EF4-FFF2-40B4-BE49-F238E27FC236}">
                <a16:creationId xmlns:a16="http://schemas.microsoft.com/office/drawing/2014/main" id="{0F708D40-3FAF-4441-AD3A-E173AD1DA5A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20751" y="2924175"/>
            <a:ext cx="576262" cy="1296987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38" name="Oval 410">
            <a:extLst>
              <a:ext uri="{FF2B5EF4-FFF2-40B4-BE49-F238E27FC236}">
                <a16:creationId xmlns:a16="http://schemas.microsoft.com/office/drawing/2014/main" id="{AD53B7A1-7EF7-472D-8886-C6402326737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31031" y="2924969"/>
            <a:ext cx="1152525" cy="1296988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39" name="Oval 411">
            <a:extLst>
              <a:ext uri="{FF2B5EF4-FFF2-40B4-BE49-F238E27FC236}">
                <a16:creationId xmlns:a16="http://schemas.microsoft.com/office/drawing/2014/main" id="{C5EEA1B1-8D80-4867-A1F3-F31215B27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3338" y="3067050"/>
            <a:ext cx="1012825" cy="1009650"/>
          </a:xfrm>
          <a:prstGeom prst="ellipse">
            <a:avLst/>
          </a:prstGeom>
          <a:gradFill rotWithShape="1">
            <a:gsLst>
              <a:gs pos="0">
                <a:srgbClr val="6699FF">
                  <a:gamma/>
                  <a:tint val="33725"/>
                  <a:invGamma/>
                </a:srgbClr>
              </a:gs>
              <a:gs pos="100000">
                <a:srgbClr val="6699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9CCFF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40" name="Oval 412">
            <a:extLst>
              <a:ext uri="{FF2B5EF4-FFF2-40B4-BE49-F238E27FC236}">
                <a16:creationId xmlns:a16="http://schemas.microsoft.com/office/drawing/2014/main" id="{5599B29E-C79E-402C-B6BB-89C88FCF7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2924175"/>
            <a:ext cx="576262" cy="1296988"/>
          </a:xfrm>
          <a:prstGeom prst="ellipse">
            <a:avLst/>
          </a:prstGeom>
          <a:noFill/>
          <a:ln w="1905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41" name="Oval 413">
            <a:extLst>
              <a:ext uri="{FF2B5EF4-FFF2-40B4-BE49-F238E27FC236}">
                <a16:creationId xmlns:a16="http://schemas.microsoft.com/office/drawing/2014/main" id="{9A00F3AC-21F4-4119-A341-205663911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3488" y="2924175"/>
            <a:ext cx="1152525" cy="1296988"/>
          </a:xfrm>
          <a:prstGeom prst="ellipse">
            <a:avLst/>
          </a:prstGeom>
          <a:noFill/>
          <a:ln w="1905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42" name="Oval 414">
            <a:extLst>
              <a:ext uri="{FF2B5EF4-FFF2-40B4-BE49-F238E27FC236}">
                <a16:creationId xmlns:a16="http://schemas.microsoft.com/office/drawing/2014/main" id="{679A9890-D6C1-448B-A9B9-2269E357C7E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92413" y="2924175"/>
            <a:ext cx="576262" cy="1296988"/>
          </a:xfrm>
          <a:prstGeom prst="ellipse">
            <a:avLst/>
          </a:prstGeom>
          <a:noFill/>
          <a:ln w="1905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943" name="Oval 415">
            <a:extLst>
              <a:ext uri="{FF2B5EF4-FFF2-40B4-BE49-F238E27FC236}">
                <a16:creationId xmlns:a16="http://schemas.microsoft.com/office/drawing/2014/main" id="{46CA164F-8557-45D5-931A-1121D87B0D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02694" y="2924969"/>
            <a:ext cx="1152525" cy="1296987"/>
          </a:xfrm>
          <a:prstGeom prst="ellipse">
            <a:avLst/>
          </a:prstGeom>
          <a:noFill/>
          <a:ln w="1905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959" name="Group 431">
            <a:extLst>
              <a:ext uri="{FF2B5EF4-FFF2-40B4-BE49-F238E27FC236}">
                <a16:creationId xmlns:a16="http://schemas.microsoft.com/office/drawing/2014/main" id="{A8DDAADF-F80F-4D6F-9775-A46314A533FB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4305300" y="2924175"/>
            <a:ext cx="1298575" cy="1298575"/>
            <a:chOff x="2712" y="1842"/>
            <a:chExt cx="818" cy="818"/>
          </a:xfrm>
        </p:grpSpPr>
        <p:sp>
          <p:nvSpPr>
            <p:cNvPr id="22950" name="Oval 422">
              <a:extLst>
                <a:ext uri="{FF2B5EF4-FFF2-40B4-BE49-F238E27FC236}">
                  <a16:creationId xmlns:a16="http://schemas.microsoft.com/office/drawing/2014/main" id="{FD67F7E4-EF73-46F2-AF3C-2182C2850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1843"/>
              <a:ext cx="363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1" name="Oval 423">
              <a:extLst>
                <a:ext uri="{FF2B5EF4-FFF2-40B4-BE49-F238E27FC236}">
                  <a16:creationId xmlns:a16="http://schemas.microsoft.com/office/drawing/2014/main" id="{DFAEF599-06D8-49C2-947B-DB279AFC0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1843"/>
              <a:ext cx="726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2" name="Oval 424">
              <a:extLst>
                <a:ext uri="{FF2B5EF4-FFF2-40B4-BE49-F238E27FC236}">
                  <a16:creationId xmlns:a16="http://schemas.microsoft.com/office/drawing/2014/main" id="{65DB1F78-60F6-4A53-B2A3-FFC2FD23AE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40" y="1843"/>
              <a:ext cx="363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3" name="Oval 425">
              <a:extLst>
                <a:ext uri="{FF2B5EF4-FFF2-40B4-BE49-F238E27FC236}">
                  <a16:creationId xmlns:a16="http://schemas.microsoft.com/office/drawing/2014/main" id="{721621A3-4986-427A-B974-48471EB4B3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8" y="1842"/>
              <a:ext cx="726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4" name="Oval 426">
              <a:extLst>
                <a:ext uri="{FF2B5EF4-FFF2-40B4-BE49-F238E27FC236}">
                  <a16:creationId xmlns:a16="http://schemas.microsoft.com/office/drawing/2014/main" id="{44853EF3-A711-4859-840D-BCFF9653A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842"/>
              <a:ext cx="544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5" name="Oval 427">
              <a:extLst>
                <a:ext uri="{FF2B5EF4-FFF2-40B4-BE49-F238E27FC236}">
                  <a16:creationId xmlns:a16="http://schemas.microsoft.com/office/drawing/2014/main" id="{CB5FEAE7-6700-4B28-9E78-F3731C7327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49" y="1842"/>
              <a:ext cx="544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6" name="Oval 428">
              <a:extLst>
                <a:ext uri="{FF2B5EF4-FFF2-40B4-BE49-F238E27FC236}">
                  <a16:creationId xmlns:a16="http://schemas.microsoft.com/office/drawing/2014/main" id="{62BA6BB7-DE4F-4F4B-A224-6A0DA6FB1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71"/>
              <a:ext cx="362" cy="36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prstDash val="dash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7" name="Oval 429">
              <a:extLst>
                <a:ext uri="{FF2B5EF4-FFF2-40B4-BE49-F238E27FC236}">
                  <a16:creationId xmlns:a16="http://schemas.microsoft.com/office/drawing/2014/main" id="{9F5BAF14-38CA-4F4F-B355-09CC661B17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53" y="1842"/>
              <a:ext cx="136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8" name="Oval 430">
              <a:extLst>
                <a:ext uri="{FF2B5EF4-FFF2-40B4-BE49-F238E27FC236}">
                  <a16:creationId xmlns:a16="http://schemas.microsoft.com/office/drawing/2014/main" id="{F564835F-5595-4945-BE5F-1DE997206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842"/>
              <a:ext cx="182" cy="817"/>
            </a:xfrm>
            <a:prstGeom prst="ellipse">
              <a:avLst/>
            </a:prstGeom>
            <a:noFill/>
            <a:ln w="1905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76" name="Group 448">
            <a:extLst>
              <a:ext uri="{FF2B5EF4-FFF2-40B4-BE49-F238E27FC236}">
                <a16:creationId xmlns:a16="http://schemas.microsoft.com/office/drawing/2014/main" id="{CC470FE3-9BCE-4CFE-B541-C5A9FE0293F4}"/>
              </a:ext>
            </a:extLst>
          </p:cNvPr>
          <p:cNvGrpSpPr>
            <a:grpSpLocks/>
          </p:cNvGrpSpPr>
          <p:nvPr/>
        </p:nvGrpSpPr>
        <p:grpSpPr bwMode="auto">
          <a:xfrm>
            <a:off x="6376988" y="2852738"/>
            <a:ext cx="881062" cy="1439862"/>
            <a:chOff x="3971" y="1797"/>
            <a:chExt cx="555" cy="907"/>
          </a:xfrm>
        </p:grpSpPr>
        <p:sp>
          <p:nvSpPr>
            <p:cNvPr id="22970" name="Oval 442">
              <a:extLst>
                <a:ext uri="{FF2B5EF4-FFF2-40B4-BE49-F238E27FC236}">
                  <a16:creationId xmlns:a16="http://schemas.microsoft.com/office/drawing/2014/main" id="{0344222F-DCA9-4F53-B24B-6F757B143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614"/>
              <a:ext cx="499" cy="90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1" name="AutoShape 443">
              <a:extLst>
                <a:ext uri="{FF2B5EF4-FFF2-40B4-BE49-F238E27FC236}">
                  <a16:creationId xmlns:a16="http://schemas.microsoft.com/office/drawing/2014/main" id="{C8ECD851-2856-44EA-94B5-E7960A39E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205"/>
              <a:ext cx="45" cy="45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2" name="Oval 444">
              <a:extLst>
                <a:ext uri="{FF2B5EF4-FFF2-40B4-BE49-F238E27FC236}">
                  <a16:creationId xmlns:a16="http://schemas.microsoft.com/office/drawing/2014/main" id="{5FBA252E-EB39-4A5F-BDAE-0526944E94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88" y="1867"/>
              <a:ext cx="356" cy="567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3" name="Oval 445">
              <a:extLst>
                <a:ext uri="{FF2B5EF4-FFF2-40B4-BE49-F238E27FC236}">
                  <a16:creationId xmlns:a16="http://schemas.microsoft.com/office/drawing/2014/main" id="{0ED895DC-9F0B-4495-87E5-94DEDAE3F7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82" y="1797"/>
              <a:ext cx="317" cy="681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4" name="Oval 446">
              <a:extLst>
                <a:ext uri="{FF2B5EF4-FFF2-40B4-BE49-F238E27FC236}">
                  <a16:creationId xmlns:a16="http://schemas.microsoft.com/office/drawing/2014/main" id="{BD19E79E-B069-4178-8140-CD0925214C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71" y="1833"/>
              <a:ext cx="275" cy="591"/>
            </a:xfrm>
            <a:prstGeom prst="ellipse">
              <a:avLst/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8" name="Oval 440">
              <a:extLst>
                <a:ext uri="{FF2B5EF4-FFF2-40B4-BE49-F238E27FC236}">
                  <a16:creationId xmlns:a16="http://schemas.microsoft.com/office/drawing/2014/main" id="{971D5978-B32D-481C-A08B-F0FF95807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614"/>
              <a:ext cx="499" cy="90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9412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7" name="AutoShape 439">
              <a:extLst>
                <a:ext uri="{FF2B5EF4-FFF2-40B4-BE49-F238E27FC236}">
                  <a16:creationId xmlns:a16="http://schemas.microsoft.com/office/drawing/2014/main" id="{F3BB9399-4C20-427D-A3B8-DC104E284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205"/>
              <a:ext cx="45" cy="4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941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5" name="Oval 437">
              <a:extLst>
                <a:ext uri="{FF2B5EF4-FFF2-40B4-BE49-F238E27FC236}">
                  <a16:creationId xmlns:a16="http://schemas.microsoft.com/office/drawing/2014/main" id="{5C798CE1-B00A-4583-A949-1CBF247D00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88" y="1867"/>
              <a:ext cx="356" cy="56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3" name="Oval 435">
              <a:extLst>
                <a:ext uri="{FF2B5EF4-FFF2-40B4-BE49-F238E27FC236}">
                  <a16:creationId xmlns:a16="http://schemas.microsoft.com/office/drawing/2014/main" id="{CAF4EADC-2F6E-41B8-BCF5-B54DD0CA55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82" y="1797"/>
              <a:ext cx="317" cy="6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941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4" name="Oval 436">
              <a:extLst>
                <a:ext uri="{FF2B5EF4-FFF2-40B4-BE49-F238E27FC236}">
                  <a16:creationId xmlns:a16="http://schemas.microsoft.com/office/drawing/2014/main" id="{D7AD7DC7-CEF0-4328-A07E-A12D0D38C5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971" y="1833"/>
              <a:ext cx="275" cy="59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006" name="Group 478">
            <a:extLst>
              <a:ext uri="{FF2B5EF4-FFF2-40B4-BE49-F238E27FC236}">
                <a16:creationId xmlns:a16="http://schemas.microsoft.com/office/drawing/2014/main" id="{9ABA4752-1DB1-44DA-809A-BF0B1230CA25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981075"/>
            <a:ext cx="936625" cy="1295400"/>
            <a:chOff x="4027" y="618"/>
            <a:chExt cx="590" cy="816"/>
          </a:xfrm>
        </p:grpSpPr>
        <p:sp>
          <p:nvSpPr>
            <p:cNvPr id="22980" name="Freeform 452">
              <a:extLst>
                <a:ext uri="{FF2B5EF4-FFF2-40B4-BE49-F238E27FC236}">
                  <a16:creationId xmlns:a16="http://schemas.microsoft.com/office/drawing/2014/main" id="{150D1724-ACBE-49EA-A0BB-3A389BF5A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618"/>
              <a:ext cx="454" cy="816"/>
            </a:xfrm>
            <a:custGeom>
              <a:avLst/>
              <a:gdLst>
                <a:gd name="T0" fmla="*/ 0 w 454"/>
                <a:gd name="T1" fmla="*/ 816 h 816"/>
                <a:gd name="T2" fmla="*/ 363 w 454"/>
                <a:gd name="T3" fmla="*/ 0 h 816"/>
                <a:gd name="T4" fmla="*/ 454 w 454"/>
                <a:gd name="T5" fmla="*/ 816 h 816"/>
                <a:gd name="T6" fmla="*/ 0 w 454"/>
                <a:gd name="T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816">
                  <a:moveTo>
                    <a:pt x="0" y="816"/>
                  </a:moveTo>
                  <a:lnTo>
                    <a:pt x="363" y="0"/>
                  </a:lnTo>
                  <a:lnTo>
                    <a:pt x="454" y="816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4118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1" name="Freeform 453">
              <a:extLst>
                <a:ext uri="{FF2B5EF4-FFF2-40B4-BE49-F238E27FC236}">
                  <a16:creationId xmlns:a16="http://schemas.microsoft.com/office/drawing/2014/main" id="{91FF3BCE-9746-4155-93E8-F57C0D859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618"/>
              <a:ext cx="227" cy="816"/>
            </a:xfrm>
            <a:custGeom>
              <a:avLst/>
              <a:gdLst>
                <a:gd name="T0" fmla="*/ 0 w 227"/>
                <a:gd name="T1" fmla="*/ 0 h 816"/>
                <a:gd name="T2" fmla="*/ 227 w 227"/>
                <a:gd name="T3" fmla="*/ 635 h 816"/>
                <a:gd name="T4" fmla="*/ 91 w 227"/>
                <a:gd name="T5" fmla="*/ 816 h 816"/>
                <a:gd name="T6" fmla="*/ 0 w 227"/>
                <a:gd name="T7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6">
                  <a:moveTo>
                    <a:pt x="0" y="0"/>
                  </a:moveTo>
                  <a:lnTo>
                    <a:pt x="227" y="635"/>
                  </a:lnTo>
                  <a:lnTo>
                    <a:pt x="91" y="8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2" name="Freeform 454">
              <a:extLst>
                <a:ext uri="{FF2B5EF4-FFF2-40B4-BE49-F238E27FC236}">
                  <a16:creationId xmlns:a16="http://schemas.microsoft.com/office/drawing/2014/main" id="{6585523A-9F6E-4A6C-83A9-CBFE4AF0E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618"/>
              <a:ext cx="590" cy="816"/>
            </a:xfrm>
            <a:custGeom>
              <a:avLst/>
              <a:gdLst>
                <a:gd name="T0" fmla="*/ 0 w 590"/>
                <a:gd name="T1" fmla="*/ 816 h 816"/>
                <a:gd name="T2" fmla="*/ 454 w 590"/>
                <a:gd name="T3" fmla="*/ 816 h 816"/>
                <a:gd name="T4" fmla="*/ 590 w 590"/>
                <a:gd name="T5" fmla="*/ 635 h 816"/>
                <a:gd name="T6" fmla="*/ 363 w 590"/>
                <a:gd name="T7" fmla="*/ 0 h 816"/>
                <a:gd name="T8" fmla="*/ 0 w 590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816">
                  <a:moveTo>
                    <a:pt x="0" y="816"/>
                  </a:moveTo>
                  <a:lnTo>
                    <a:pt x="454" y="816"/>
                  </a:lnTo>
                  <a:lnTo>
                    <a:pt x="590" y="635"/>
                  </a:lnTo>
                  <a:lnTo>
                    <a:pt x="363" y="0"/>
                  </a:lnTo>
                  <a:lnTo>
                    <a:pt x="0" y="81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005" name="Group 477">
            <a:extLst>
              <a:ext uri="{FF2B5EF4-FFF2-40B4-BE49-F238E27FC236}">
                <a16:creationId xmlns:a16="http://schemas.microsoft.com/office/drawing/2014/main" id="{B5A1DCDE-89F9-4338-8F01-41CC4B927F12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30275"/>
            <a:ext cx="936625" cy="1346200"/>
            <a:chOff x="5161" y="586"/>
            <a:chExt cx="590" cy="848"/>
          </a:xfrm>
        </p:grpSpPr>
        <p:sp>
          <p:nvSpPr>
            <p:cNvPr id="22985" name="Freeform 457">
              <a:extLst>
                <a:ext uri="{FF2B5EF4-FFF2-40B4-BE49-F238E27FC236}">
                  <a16:creationId xmlns:a16="http://schemas.microsoft.com/office/drawing/2014/main" id="{63AF29CE-5FA1-4E11-9BD4-C0BDB3959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618"/>
              <a:ext cx="454" cy="816"/>
            </a:xfrm>
            <a:custGeom>
              <a:avLst/>
              <a:gdLst>
                <a:gd name="T0" fmla="*/ 0 w 454"/>
                <a:gd name="T1" fmla="*/ 816 h 816"/>
                <a:gd name="T2" fmla="*/ 363 w 454"/>
                <a:gd name="T3" fmla="*/ 0 h 816"/>
                <a:gd name="T4" fmla="*/ 454 w 454"/>
                <a:gd name="T5" fmla="*/ 816 h 816"/>
                <a:gd name="T6" fmla="*/ 0 w 454"/>
                <a:gd name="T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816">
                  <a:moveTo>
                    <a:pt x="0" y="816"/>
                  </a:moveTo>
                  <a:lnTo>
                    <a:pt x="363" y="0"/>
                  </a:lnTo>
                  <a:lnTo>
                    <a:pt x="454" y="816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tint val="54118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6" name="Freeform 458">
              <a:extLst>
                <a:ext uri="{FF2B5EF4-FFF2-40B4-BE49-F238E27FC236}">
                  <a16:creationId xmlns:a16="http://schemas.microsoft.com/office/drawing/2014/main" id="{61B8B009-BBB0-471C-B748-D2AD06EC5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618"/>
              <a:ext cx="227" cy="816"/>
            </a:xfrm>
            <a:custGeom>
              <a:avLst/>
              <a:gdLst>
                <a:gd name="T0" fmla="*/ 0 w 227"/>
                <a:gd name="T1" fmla="*/ 0 h 816"/>
                <a:gd name="T2" fmla="*/ 227 w 227"/>
                <a:gd name="T3" fmla="*/ 635 h 816"/>
                <a:gd name="T4" fmla="*/ 91 w 227"/>
                <a:gd name="T5" fmla="*/ 816 h 816"/>
                <a:gd name="T6" fmla="*/ 0 w 227"/>
                <a:gd name="T7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6">
                  <a:moveTo>
                    <a:pt x="0" y="0"/>
                  </a:moveTo>
                  <a:lnTo>
                    <a:pt x="227" y="635"/>
                  </a:lnTo>
                  <a:lnTo>
                    <a:pt x="91" y="8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7" name="Freeform 459">
              <a:extLst>
                <a:ext uri="{FF2B5EF4-FFF2-40B4-BE49-F238E27FC236}">
                  <a16:creationId xmlns:a16="http://schemas.microsoft.com/office/drawing/2014/main" id="{22C48B6F-1A5D-4BBE-A999-C44DFA0C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618"/>
              <a:ext cx="590" cy="816"/>
            </a:xfrm>
            <a:custGeom>
              <a:avLst/>
              <a:gdLst>
                <a:gd name="T0" fmla="*/ 0 w 590"/>
                <a:gd name="T1" fmla="*/ 816 h 816"/>
                <a:gd name="T2" fmla="*/ 454 w 590"/>
                <a:gd name="T3" fmla="*/ 816 h 816"/>
                <a:gd name="T4" fmla="*/ 590 w 590"/>
                <a:gd name="T5" fmla="*/ 635 h 816"/>
                <a:gd name="T6" fmla="*/ 363 w 590"/>
                <a:gd name="T7" fmla="*/ 0 h 816"/>
                <a:gd name="T8" fmla="*/ 0 w 590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816">
                  <a:moveTo>
                    <a:pt x="0" y="816"/>
                  </a:moveTo>
                  <a:lnTo>
                    <a:pt x="454" y="816"/>
                  </a:lnTo>
                  <a:lnTo>
                    <a:pt x="590" y="635"/>
                  </a:lnTo>
                  <a:lnTo>
                    <a:pt x="363" y="0"/>
                  </a:lnTo>
                  <a:lnTo>
                    <a:pt x="0" y="81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2" name="Rectangle 464">
              <a:extLst>
                <a:ext uri="{FF2B5EF4-FFF2-40B4-BE49-F238E27FC236}">
                  <a16:creationId xmlns:a16="http://schemas.microsoft.com/office/drawing/2014/main" id="{5FC0CFA3-8712-46DA-9A80-E7515DFA9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890"/>
              <a:ext cx="318" cy="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3" name="Freeform 465">
              <a:extLst>
                <a:ext uri="{FF2B5EF4-FFF2-40B4-BE49-F238E27FC236}">
                  <a16:creationId xmlns:a16="http://schemas.microsoft.com/office/drawing/2014/main" id="{25FFE4A6-0B42-49FF-A955-B0D2D782B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" y="800"/>
              <a:ext cx="90" cy="180"/>
            </a:xfrm>
            <a:custGeom>
              <a:avLst/>
              <a:gdLst>
                <a:gd name="T0" fmla="*/ 0 w 90"/>
                <a:gd name="T1" fmla="*/ 90 h 180"/>
                <a:gd name="T2" fmla="*/ 90 w 90"/>
                <a:gd name="T3" fmla="*/ 0 h 180"/>
                <a:gd name="T4" fmla="*/ 90 w 90"/>
                <a:gd name="T5" fmla="*/ 90 h 180"/>
                <a:gd name="T6" fmla="*/ 0 w 90"/>
                <a:gd name="T7" fmla="*/ 180 h 180"/>
                <a:gd name="T8" fmla="*/ 0 w 90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80">
                  <a:moveTo>
                    <a:pt x="0" y="90"/>
                  </a:moveTo>
                  <a:lnTo>
                    <a:pt x="90" y="0"/>
                  </a:lnTo>
                  <a:lnTo>
                    <a:pt x="90" y="90"/>
                  </a:lnTo>
                  <a:lnTo>
                    <a:pt x="0" y="180"/>
                  </a:lnTo>
                  <a:lnTo>
                    <a:pt x="0" y="9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4" name="Freeform 466">
              <a:extLst>
                <a:ext uri="{FF2B5EF4-FFF2-40B4-BE49-F238E27FC236}">
                  <a16:creationId xmlns:a16="http://schemas.microsoft.com/office/drawing/2014/main" id="{BA0807BB-D81C-463D-9BD1-4685699D4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798"/>
              <a:ext cx="408" cy="91"/>
            </a:xfrm>
            <a:custGeom>
              <a:avLst/>
              <a:gdLst>
                <a:gd name="T0" fmla="*/ 408 w 408"/>
                <a:gd name="T1" fmla="*/ 1 h 91"/>
                <a:gd name="T2" fmla="*/ 318 w 408"/>
                <a:gd name="T3" fmla="*/ 91 h 91"/>
                <a:gd name="T4" fmla="*/ 0 w 408"/>
                <a:gd name="T5" fmla="*/ 91 h 91"/>
                <a:gd name="T6" fmla="*/ 91 w 408"/>
                <a:gd name="T7" fmla="*/ 0 h 91"/>
                <a:gd name="T8" fmla="*/ 408 w 408"/>
                <a:gd name="T9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1">
                  <a:moveTo>
                    <a:pt x="408" y="1"/>
                  </a:moveTo>
                  <a:lnTo>
                    <a:pt x="318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408" y="1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6" name="Freeform 468">
              <a:extLst>
                <a:ext uri="{FF2B5EF4-FFF2-40B4-BE49-F238E27FC236}">
                  <a16:creationId xmlns:a16="http://schemas.microsoft.com/office/drawing/2014/main" id="{56E90FC0-A075-431B-91AB-127E312D1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799"/>
              <a:ext cx="408" cy="182"/>
            </a:xfrm>
            <a:custGeom>
              <a:avLst/>
              <a:gdLst>
                <a:gd name="T0" fmla="*/ 408 w 408"/>
                <a:gd name="T1" fmla="*/ 91 h 182"/>
                <a:gd name="T2" fmla="*/ 318 w 408"/>
                <a:gd name="T3" fmla="*/ 182 h 182"/>
                <a:gd name="T4" fmla="*/ 0 w 408"/>
                <a:gd name="T5" fmla="*/ 182 h 182"/>
                <a:gd name="T6" fmla="*/ 0 w 408"/>
                <a:gd name="T7" fmla="*/ 91 h 182"/>
                <a:gd name="T8" fmla="*/ 91 w 408"/>
                <a:gd name="T9" fmla="*/ 0 h 182"/>
                <a:gd name="T10" fmla="*/ 408 w 408"/>
                <a:gd name="T11" fmla="*/ 0 h 182"/>
                <a:gd name="T12" fmla="*/ 408 w 408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182">
                  <a:moveTo>
                    <a:pt x="408" y="91"/>
                  </a:moveTo>
                  <a:lnTo>
                    <a:pt x="318" y="182"/>
                  </a:lnTo>
                  <a:lnTo>
                    <a:pt x="0" y="182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408" y="0"/>
                  </a:lnTo>
                  <a:lnTo>
                    <a:pt x="408" y="91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997" name="Group 469">
              <a:extLst>
                <a:ext uri="{FF2B5EF4-FFF2-40B4-BE49-F238E27FC236}">
                  <a16:creationId xmlns:a16="http://schemas.microsoft.com/office/drawing/2014/main" id="{7D27EA76-051A-4E1A-AC47-3D11873EE2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1" y="586"/>
              <a:ext cx="234" cy="273"/>
              <a:chOff x="5297" y="754"/>
              <a:chExt cx="590" cy="816"/>
            </a:xfrm>
          </p:grpSpPr>
          <p:sp>
            <p:nvSpPr>
              <p:cNvPr id="22998" name="Freeform 470">
                <a:extLst>
                  <a:ext uri="{FF2B5EF4-FFF2-40B4-BE49-F238E27FC236}">
                    <a16:creationId xmlns:a16="http://schemas.microsoft.com/office/drawing/2014/main" id="{06F7C6B6-533B-4519-BA8E-5FDD06871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754"/>
                <a:ext cx="454" cy="816"/>
              </a:xfrm>
              <a:custGeom>
                <a:avLst/>
                <a:gdLst>
                  <a:gd name="T0" fmla="*/ 0 w 454"/>
                  <a:gd name="T1" fmla="*/ 816 h 816"/>
                  <a:gd name="T2" fmla="*/ 363 w 454"/>
                  <a:gd name="T3" fmla="*/ 0 h 816"/>
                  <a:gd name="T4" fmla="*/ 454 w 454"/>
                  <a:gd name="T5" fmla="*/ 816 h 816"/>
                  <a:gd name="T6" fmla="*/ 0 w 454"/>
                  <a:gd name="T7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4" h="816">
                    <a:moveTo>
                      <a:pt x="0" y="816"/>
                    </a:moveTo>
                    <a:lnTo>
                      <a:pt x="363" y="0"/>
                    </a:lnTo>
                    <a:lnTo>
                      <a:pt x="454" y="816"/>
                    </a:lnTo>
                    <a:lnTo>
                      <a:pt x="0" y="8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tint val="54118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99" name="Freeform 471">
                <a:extLst>
                  <a:ext uri="{FF2B5EF4-FFF2-40B4-BE49-F238E27FC236}">
                    <a16:creationId xmlns:a16="http://schemas.microsoft.com/office/drawing/2014/main" id="{8F135E4C-6376-4035-8434-00BF4AA9A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0" y="754"/>
                <a:ext cx="227" cy="816"/>
              </a:xfrm>
              <a:custGeom>
                <a:avLst/>
                <a:gdLst>
                  <a:gd name="T0" fmla="*/ 0 w 227"/>
                  <a:gd name="T1" fmla="*/ 0 h 816"/>
                  <a:gd name="T2" fmla="*/ 227 w 227"/>
                  <a:gd name="T3" fmla="*/ 635 h 816"/>
                  <a:gd name="T4" fmla="*/ 91 w 227"/>
                  <a:gd name="T5" fmla="*/ 816 h 816"/>
                  <a:gd name="T6" fmla="*/ 0 w 227"/>
                  <a:gd name="T7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816">
                    <a:moveTo>
                      <a:pt x="0" y="0"/>
                    </a:moveTo>
                    <a:lnTo>
                      <a:pt x="227" y="635"/>
                    </a:lnTo>
                    <a:lnTo>
                      <a:pt x="91" y="81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00" name="Freeform 472">
                <a:extLst>
                  <a:ext uri="{FF2B5EF4-FFF2-40B4-BE49-F238E27FC236}">
                    <a16:creationId xmlns:a16="http://schemas.microsoft.com/office/drawing/2014/main" id="{65A032CE-4307-4647-8E25-838771DE5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754"/>
                <a:ext cx="590" cy="816"/>
              </a:xfrm>
              <a:custGeom>
                <a:avLst/>
                <a:gdLst>
                  <a:gd name="T0" fmla="*/ 0 w 590"/>
                  <a:gd name="T1" fmla="*/ 816 h 816"/>
                  <a:gd name="T2" fmla="*/ 454 w 590"/>
                  <a:gd name="T3" fmla="*/ 816 h 816"/>
                  <a:gd name="T4" fmla="*/ 590 w 590"/>
                  <a:gd name="T5" fmla="*/ 635 h 816"/>
                  <a:gd name="T6" fmla="*/ 363 w 590"/>
                  <a:gd name="T7" fmla="*/ 0 h 816"/>
                  <a:gd name="T8" fmla="*/ 0 w 590"/>
                  <a:gd name="T9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816">
                    <a:moveTo>
                      <a:pt x="0" y="816"/>
                    </a:moveTo>
                    <a:lnTo>
                      <a:pt x="454" y="816"/>
                    </a:lnTo>
                    <a:lnTo>
                      <a:pt x="590" y="635"/>
                    </a:lnTo>
                    <a:lnTo>
                      <a:pt x="363" y="0"/>
                    </a:lnTo>
                    <a:lnTo>
                      <a:pt x="0" y="816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23013" name="Oval 485">
            <a:extLst>
              <a:ext uri="{FF2B5EF4-FFF2-40B4-BE49-F238E27FC236}">
                <a16:creationId xmlns:a16="http://schemas.microsoft.com/office/drawing/2014/main" id="{F1D28743-7105-43EF-8B1A-878194BAF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0913" y="4164013"/>
            <a:ext cx="792162" cy="142875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9412"/>
                  <a:invGamma/>
                </a:srgbClr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14" name="AutoShape 486">
            <a:extLst>
              <a:ext uri="{FF2B5EF4-FFF2-40B4-BE49-F238E27FC236}">
                <a16:creationId xmlns:a16="http://schemas.microsoft.com/office/drawing/2014/main" id="{E553664D-D67E-425D-9366-AE4674F42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1275" y="3514725"/>
            <a:ext cx="71438" cy="720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9412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15" name="Oval 487">
            <a:extLst>
              <a:ext uri="{FF2B5EF4-FFF2-40B4-BE49-F238E27FC236}">
                <a16:creationId xmlns:a16="http://schemas.microsoft.com/office/drawing/2014/main" id="{65EA2C72-0151-4604-B2DC-46D4FCD25938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8509000" y="2978150"/>
            <a:ext cx="565150" cy="900113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79216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16" name="Oval 488">
            <a:extLst>
              <a:ext uri="{FF2B5EF4-FFF2-40B4-BE49-F238E27FC236}">
                <a16:creationId xmlns:a16="http://schemas.microsoft.com/office/drawing/2014/main" id="{22E71BD1-84AC-46A8-BFE5-F9C489D9C9CD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8499475" y="2867025"/>
            <a:ext cx="503238" cy="1081088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9412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17" name="Oval 489">
            <a:extLst>
              <a:ext uri="{FF2B5EF4-FFF2-40B4-BE49-F238E27FC236}">
                <a16:creationId xmlns:a16="http://schemas.microsoft.com/office/drawing/2014/main" id="{97149CD0-D05B-4029-8864-6688F4504890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8482013" y="2924175"/>
            <a:ext cx="436562" cy="9382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18" name="AutoShape 490">
            <a:extLst>
              <a:ext uri="{FF2B5EF4-FFF2-40B4-BE49-F238E27FC236}">
                <a16:creationId xmlns:a16="http://schemas.microsoft.com/office/drawing/2014/main" id="{A4492A1C-1C8A-4D6A-99F8-9BAF988FDCA4}"/>
              </a:ext>
            </a:extLst>
          </p:cNvPr>
          <p:cNvSpPr>
            <a:spLocks noChangeArrowheads="1"/>
          </p:cNvSpPr>
          <p:nvPr/>
        </p:nvSpPr>
        <p:spPr bwMode="auto">
          <a:xfrm rot="-2700000">
            <a:off x="8312150" y="3446463"/>
            <a:ext cx="69850" cy="3492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023" name="AutoShape 495">
            <a:extLst>
              <a:ext uri="{FF2B5EF4-FFF2-40B4-BE49-F238E27FC236}">
                <a16:creationId xmlns:a16="http://schemas.microsoft.com/office/drawing/2014/main" id="{8AB7F767-777E-4605-84B1-BC5CA3C53EBC}"/>
              </a:ext>
            </a:extLst>
          </p:cNvPr>
          <p:cNvSpPr>
            <a:spLocks noChangeArrowheads="1"/>
          </p:cNvSpPr>
          <p:nvPr/>
        </p:nvSpPr>
        <p:spPr bwMode="auto">
          <a:xfrm rot="-9000000">
            <a:off x="8243888" y="3278188"/>
            <a:ext cx="69850" cy="23653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025" name="Group 497">
            <a:extLst>
              <a:ext uri="{FF2B5EF4-FFF2-40B4-BE49-F238E27FC236}">
                <a16:creationId xmlns:a16="http://schemas.microsoft.com/office/drawing/2014/main" id="{ECFEA203-8CCD-4EF8-BACE-655CE6B50B6B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8278813" y="3268663"/>
            <a:ext cx="215900" cy="71437"/>
            <a:chOff x="5161" y="2160"/>
            <a:chExt cx="136" cy="45"/>
          </a:xfrm>
        </p:grpSpPr>
        <p:sp>
          <p:nvSpPr>
            <p:cNvPr id="23026" name="AutoShape 498">
              <a:extLst>
                <a:ext uri="{FF2B5EF4-FFF2-40B4-BE49-F238E27FC236}">
                  <a16:creationId xmlns:a16="http://schemas.microsoft.com/office/drawing/2014/main" id="{06C7B42D-E2C5-4075-BDD5-96A2005B5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160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7" name="AutoShape 499">
              <a:extLst>
                <a:ext uri="{FF2B5EF4-FFF2-40B4-BE49-F238E27FC236}">
                  <a16:creationId xmlns:a16="http://schemas.microsoft.com/office/drawing/2014/main" id="{63E66574-2039-4E0A-9E23-1E89DC82F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160"/>
              <a:ext cx="4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028" name="Oval 500">
            <a:extLst>
              <a:ext uri="{FF2B5EF4-FFF2-40B4-BE49-F238E27FC236}">
                <a16:creationId xmlns:a16="http://schemas.microsoft.com/office/drawing/2014/main" id="{D64F0592-38A3-4A24-8680-5603E0ACC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3470275"/>
            <a:ext cx="69850" cy="69850"/>
          </a:xfrm>
          <a:prstGeom prst="ellipse">
            <a:avLst/>
          </a:pr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070" name="Group 542">
            <a:extLst>
              <a:ext uri="{FF2B5EF4-FFF2-40B4-BE49-F238E27FC236}">
                <a16:creationId xmlns:a16="http://schemas.microsoft.com/office/drawing/2014/main" id="{C8D17AEE-0CBA-43B0-8F30-6DB4FCA5375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229225"/>
            <a:ext cx="1154113" cy="671513"/>
            <a:chOff x="2235" y="3816"/>
            <a:chExt cx="545" cy="317"/>
          </a:xfrm>
        </p:grpSpPr>
        <p:sp>
          <p:nvSpPr>
            <p:cNvPr id="23071" name="AutoShape 543">
              <a:extLst>
                <a:ext uri="{FF2B5EF4-FFF2-40B4-BE49-F238E27FC236}">
                  <a16:creationId xmlns:a16="http://schemas.microsoft.com/office/drawing/2014/main" id="{1E3B4799-9451-4788-BB44-951F3570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72" name="AutoShape 544">
              <a:extLst>
                <a:ext uri="{FF2B5EF4-FFF2-40B4-BE49-F238E27FC236}">
                  <a16:creationId xmlns:a16="http://schemas.microsoft.com/office/drawing/2014/main" id="{9914250E-0E86-4C76-BB05-4031B7761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50000">
                  <a:srgbClr val="FFCC66">
                    <a:gamma/>
                    <a:tint val="50980"/>
                    <a:invGamma/>
                  </a:srgbClr>
                </a:gs>
                <a:gs pos="100000">
                  <a:srgbClr val="FFCC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073" name="Group 545">
            <a:extLst>
              <a:ext uri="{FF2B5EF4-FFF2-40B4-BE49-F238E27FC236}">
                <a16:creationId xmlns:a16="http://schemas.microsoft.com/office/drawing/2014/main" id="{0E8BB5CA-C38A-41DB-BC4C-B3748C473326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5084763"/>
            <a:ext cx="684213" cy="792162"/>
            <a:chOff x="2871" y="958"/>
            <a:chExt cx="294" cy="340"/>
          </a:xfrm>
        </p:grpSpPr>
        <p:sp>
          <p:nvSpPr>
            <p:cNvPr id="23074" name="Freeform 546">
              <a:extLst>
                <a:ext uri="{FF2B5EF4-FFF2-40B4-BE49-F238E27FC236}">
                  <a16:creationId xmlns:a16="http://schemas.microsoft.com/office/drawing/2014/main" id="{0F6A8B2F-67FB-49B8-8F17-4486E02F8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958"/>
              <a:ext cx="294" cy="340"/>
            </a:xfrm>
            <a:custGeom>
              <a:avLst/>
              <a:gdLst>
                <a:gd name="T0" fmla="*/ 294 w 294"/>
                <a:gd name="T1" fmla="*/ 340 h 340"/>
                <a:gd name="T2" fmla="*/ 0 w 294"/>
                <a:gd name="T3" fmla="*/ 340 h 340"/>
                <a:gd name="T4" fmla="*/ 0 w 294"/>
                <a:gd name="T5" fmla="*/ 0 h 340"/>
                <a:gd name="T6" fmla="*/ 226 w 294"/>
                <a:gd name="T7" fmla="*/ 0 h 340"/>
                <a:gd name="T8" fmla="*/ 294 w 294"/>
                <a:gd name="T9" fmla="*/ 68 h 340"/>
                <a:gd name="T10" fmla="*/ 294 w 294"/>
                <a:gd name="T1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40">
                  <a:moveTo>
                    <a:pt x="294" y="340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94" y="68"/>
                  </a:lnTo>
                  <a:lnTo>
                    <a:pt x="294" y="340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075" name="Group 547">
              <a:extLst>
                <a:ext uri="{FF2B5EF4-FFF2-40B4-BE49-F238E27FC236}">
                  <a16:creationId xmlns:a16="http://schemas.microsoft.com/office/drawing/2014/main" id="{207A1F14-B8BC-4518-BB04-0EAFA28ACE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1" y="958"/>
              <a:ext cx="294" cy="340"/>
              <a:chOff x="2961" y="1049"/>
              <a:chExt cx="294" cy="340"/>
            </a:xfrm>
          </p:grpSpPr>
          <p:sp>
            <p:nvSpPr>
              <p:cNvPr id="23076" name="Freeform 548">
                <a:extLst>
                  <a:ext uri="{FF2B5EF4-FFF2-40B4-BE49-F238E27FC236}">
                    <a16:creationId xmlns:a16="http://schemas.microsoft.com/office/drawing/2014/main" id="{E8185EDE-94FC-4FFD-8D20-6DAE39A6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1049"/>
                <a:ext cx="294" cy="340"/>
              </a:xfrm>
              <a:custGeom>
                <a:avLst/>
                <a:gdLst>
                  <a:gd name="T0" fmla="*/ 294 w 294"/>
                  <a:gd name="T1" fmla="*/ 340 h 340"/>
                  <a:gd name="T2" fmla="*/ 0 w 294"/>
                  <a:gd name="T3" fmla="*/ 340 h 340"/>
                  <a:gd name="T4" fmla="*/ 0 w 294"/>
                  <a:gd name="T5" fmla="*/ 0 h 340"/>
                  <a:gd name="T6" fmla="*/ 226 w 294"/>
                  <a:gd name="T7" fmla="*/ 0 h 340"/>
                  <a:gd name="T8" fmla="*/ 294 w 294"/>
                  <a:gd name="T9" fmla="*/ 68 h 340"/>
                  <a:gd name="T10" fmla="*/ 294 w 294"/>
                  <a:gd name="T1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340">
                    <a:moveTo>
                      <a:pt x="294" y="340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94" y="68"/>
                    </a:lnTo>
                    <a:lnTo>
                      <a:pt x="294" y="34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77" name="AutoShape 549">
                <a:extLst>
                  <a:ext uri="{FF2B5EF4-FFF2-40B4-BE49-F238E27FC236}">
                    <a16:creationId xmlns:a16="http://schemas.microsoft.com/office/drawing/2014/main" id="{93C4A188-A188-413F-94CC-1DA94C735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117"/>
                <a:ext cx="249" cy="249"/>
              </a:xfrm>
              <a:prstGeom prst="roundRect">
                <a:avLst>
                  <a:gd name="adj" fmla="val 843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078" name="Text Box 550">
            <a:extLst>
              <a:ext uri="{FF2B5EF4-FFF2-40B4-BE49-F238E27FC236}">
                <a16:creationId xmlns:a16="http://schemas.microsoft.com/office/drawing/2014/main" id="{35B7DD86-FA22-44D9-9E01-B5DBE2DEA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5300663"/>
            <a:ext cx="536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>
                <a:latin typeface="Impact" panose="020B0806030902050204" pitchFamily="34" charset="0"/>
              </a:rPr>
              <a:t>2</a:t>
            </a:r>
            <a:r>
              <a:rPr lang="en-US" altLang="ja-JP" sz="1600">
                <a:latin typeface="Impact" panose="020B0806030902050204" pitchFamily="34" charset="0"/>
              </a:rPr>
              <a:t>GB</a:t>
            </a:r>
          </a:p>
        </p:txBody>
      </p:sp>
      <p:grpSp>
        <p:nvGrpSpPr>
          <p:cNvPr id="23079" name="Group 551">
            <a:extLst>
              <a:ext uri="{FF2B5EF4-FFF2-40B4-BE49-F238E27FC236}">
                <a16:creationId xmlns:a16="http://schemas.microsoft.com/office/drawing/2014/main" id="{249AFF82-E699-491E-AAAE-D19FA4FEB5A2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5157788"/>
            <a:ext cx="1081088" cy="776287"/>
            <a:chOff x="1283" y="3158"/>
            <a:chExt cx="726" cy="522"/>
          </a:xfrm>
        </p:grpSpPr>
        <p:sp>
          <p:nvSpPr>
            <p:cNvPr id="23080" name="Freeform 552">
              <a:extLst>
                <a:ext uri="{FF2B5EF4-FFF2-40B4-BE49-F238E27FC236}">
                  <a16:creationId xmlns:a16="http://schemas.microsoft.com/office/drawing/2014/main" id="{67A39464-E402-4D9A-8135-D8208B64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81" name="Freeform 553">
              <a:extLst>
                <a:ext uri="{FF2B5EF4-FFF2-40B4-BE49-F238E27FC236}">
                  <a16:creationId xmlns:a16="http://schemas.microsoft.com/office/drawing/2014/main" id="{70D5D301-EBAC-47BB-A24B-02475FB02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082" name="Group 554">
            <a:extLst>
              <a:ext uri="{FF2B5EF4-FFF2-40B4-BE49-F238E27FC236}">
                <a16:creationId xmlns:a16="http://schemas.microsoft.com/office/drawing/2014/main" id="{A223CBBB-BBD5-446D-8BD2-596DC4946946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5157788"/>
            <a:ext cx="1081087" cy="776287"/>
            <a:chOff x="1283" y="3158"/>
            <a:chExt cx="726" cy="522"/>
          </a:xfrm>
        </p:grpSpPr>
        <p:sp>
          <p:nvSpPr>
            <p:cNvPr id="23083" name="Freeform 555">
              <a:extLst>
                <a:ext uri="{FF2B5EF4-FFF2-40B4-BE49-F238E27FC236}">
                  <a16:creationId xmlns:a16="http://schemas.microsoft.com/office/drawing/2014/main" id="{0604DA8B-A6B3-40E1-9265-46D7CC67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84" name="Freeform 556">
              <a:extLst>
                <a:ext uri="{FF2B5EF4-FFF2-40B4-BE49-F238E27FC236}">
                  <a16:creationId xmlns:a16="http://schemas.microsoft.com/office/drawing/2014/main" id="{7ACEC8CB-21E6-4A46-ABFF-BA39C6863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66FF66">
                    <a:gamma/>
                    <a:shade val="82353"/>
                    <a:invGamma/>
                  </a:srgbClr>
                </a:gs>
                <a:gs pos="100000">
                  <a:srgbClr val="66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085" name="Group 557">
            <a:extLst>
              <a:ext uri="{FF2B5EF4-FFF2-40B4-BE49-F238E27FC236}">
                <a16:creationId xmlns:a16="http://schemas.microsoft.com/office/drawing/2014/main" id="{F1446DF7-275E-401C-8823-E0FC29E94991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373688"/>
            <a:ext cx="1439863" cy="360362"/>
            <a:chOff x="2848" y="640"/>
            <a:chExt cx="907" cy="227"/>
          </a:xfrm>
        </p:grpSpPr>
        <p:sp>
          <p:nvSpPr>
            <p:cNvPr id="23086" name="Freeform 558">
              <a:extLst>
                <a:ext uri="{FF2B5EF4-FFF2-40B4-BE49-F238E27FC236}">
                  <a16:creationId xmlns:a16="http://schemas.microsoft.com/office/drawing/2014/main" id="{13AC90F0-D115-4960-AFC6-AC7028A24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640"/>
              <a:ext cx="907" cy="227"/>
            </a:xfrm>
            <a:custGeom>
              <a:avLst/>
              <a:gdLst>
                <a:gd name="T0" fmla="*/ 907 w 907"/>
                <a:gd name="T1" fmla="*/ 227 h 227"/>
                <a:gd name="T2" fmla="*/ 204 w 907"/>
                <a:gd name="T3" fmla="*/ 227 h 227"/>
                <a:gd name="T4" fmla="*/ 204 w 907"/>
                <a:gd name="T5" fmla="*/ 205 h 227"/>
                <a:gd name="T6" fmla="*/ 0 w 907"/>
                <a:gd name="T7" fmla="*/ 205 h 227"/>
                <a:gd name="T8" fmla="*/ 0 w 907"/>
                <a:gd name="T9" fmla="*/ 23 h 227"/>
                <a:gd name="T10" fmla="*/ 204 w 907"/>
                <a:gd name="T11" fmla="*/ 23 h 227"/>
                <a:gd name="T12" fmla="*/ 204 w 907"/>
                <a:gd name="T13" fmla="*/ 0 h 227"/>
                <a:gd name="T14" fmla="*/ 907 w 907"/>
                <a:gd name="T15" fmla="*/ 0 h 227"/>
                <a:gd name="T16" fmla="*/ 907 w 907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227">
                  <a:moveTo>
                    <a:pt x="907" y="227"/>
                  </a:moveTo>
                  <a:lnTo>
                    <a:pt x="204" y="227"/>
                  </a:lnTo>
                  <a:lnTo>
                    <a:pt x="204" y="205"/>
                  </a:lnTo>
                  <a:lnTo>
                    <a:pt x="0" y="205"/>
                  </a:lnTo>
                  <a:lnTo>
                    <a:pt x="0" y="23"/>
                  </a:lnTo>
                  <a:lnTo>
                    <a:pt x="204" y="23"/>
                  </a:lnTo>
                  <a:lnTo>
                    <a:pt x="204" y="0"/>
                  </a:lnTo>
                  <a:lnTo>
                    <a:pt x="907" y="0"/>
                  </a:lnTo>
                  <a:lnTo>
                    <a:pt x="907" y="227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087" name="Group 559">
              <a:extLst>
                <a:ext uri="{FF2B5EF4-FFF2-40B4-BE49-F238E27FC236}">
                  <a16:creationId xmlns:a16="http://schemas.microsoft.com/office/drawing/2014/main" id="{EB444560-4C14-4C19-A724-4A67CFA06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640"/>
              <a:ext cx="907" cy="227"/>
              <a:chOff x="2848" y="640"/>
              <a:chExt cx="907" cy="227"/>
            </a:xfrm>
          </p:grpSpPr>
          <p:sp>
            <p:nvSpPr>
              <p:cNvPr id="23088" name="AutoShape 560">
                <a:extLst>
                  <a:ext uri="{FF2B5EF4-FFF2-40B4-BE49-F238E27FC236}">
                    <a16:creationId xmlns:a16="http://schemas.microsoft.com/office/drawing/2014/main" id="{EBF22DF4-A85E-459C-A1A8-86A9AD390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640"/>
                <a:ext cx="680" cy="227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89" name="Rectangle 561">
                <a:extLst>
                  <a:ext uri="{FF2B5EF4-FFF2-40B4-BE49-F238E27FC236}">
                    <a16:creationId xmlns:a16="http://schemas.microsoft.com/office/drawing/2014/main" id="{95486C3B-B36E-4A5E-9DDE-497B75703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640"/>
                <a:ext cx="68" cy="2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0" name="Rectangle 562">
                <a:extLst>
                  <a:ext uri="{FF2B5EF4-FFF2-40B4-BE49-F238E27FC236}">
                    <a16:creationId xmlns:a16="http://schemas.microsoft.com/office/drawing/2014/main" id="{3FD09921-A8CB-4BFB-A251-F2C62AAFA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686"/>
                <a:ext cx="204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1" name="Rectangle 563">
                <a:extLst>
                  <a:ext uri="{FF2B5EF4-FFF2-40B4-BE49-F238E27FC236}">
                    <a16:creationId xmlns:a16="http://schemas.microsoft.com/office/drawing/2014/main" id="{0200AC16-7601-40E5-9EDD-305C3260C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22"/>
                <a:ext cx="204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2" name="Rectangle 564">
                <a:extLst>
                  <a:ext uri="{FF2B5EF4-FFF2-40B4-BE49-F238E27FC236}">
                    <a16:creationId xmlns:a16="http://schemas.microsoft.com/office/drawing/2014/main" id="{D998D71F-2848-4AC5-A3B4-31AA4F5CC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204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93" name="Group 565">
                <a:extLst>
                  <a:ext uri="{FF2B5EF4-FFF2-40B4-BE49-F238E27FC236}">
                    <a16:creationId xmlns:a16="http://schemas.microsoft.com/office/drawing/2014/main" id="{F7E0527C-E036-42C1-94E4-A6C117755E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16" y="709"/>
                <a:ext cx="68" cy="90"/>
                <a:chOff x="2916" y="709"/>
                <a:chExt cx="68" cy="67"/>
              </a:xfrm>
            </p:grpSpPr>
            <p:sp>
              <p:nvSpPr>
                <p:cNvPr id="23094" name="Rectangle 566">
                  <a:extLst>
                    <a:ext uri="{FF2B5EF4-FFF2-40B4-BE49-F238E27FC236}">
                      <a16:creationId xmlns:a16="http://schemas.microsoft.com/office/drawing/2014/main" id="{1E82D835-BF3A-44D9-AD2C-1E0DA2AB73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709"/>
                  <a:ext cx="68" cy="22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95" name="Rectangle 567">
                  <a:extLst>
                    <a:ext uri="{FF2B5EF4-FFF2-40B4-BE49-F238E27FC236}">
                      <a16:creationId xmlns:a16="http://schemas.microsoft.com/office/drawing/2014/main" id="{6F2E4FCD-2CD6-4033-9CF6-6FDBDB72A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754"/>
                  <a:ext cx="68" cy="22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A75AAAD-EBCC-4E51-A4CC-BEF5B3D3F152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29830" name="Group 134">
            <a:extLst>
              <a:ext uri="{FF2B5EF4-FFF2-40B4-BE49-F238E27FC236}">
                <a16:creationId xmlns:a16="http://schemas.microsoft.com/office/drawing/2014/main" id="{FBEB5AD9-7AEB-41BC-8461-544DB7A95FB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1555750"/>
            <a:ext cx="1443038" cy="601663"/>
            <a:chOff x="362" y="2006"/>
            <a:chExt cx="1090" cy="455"/>
          </a:xfrm>
        </p:grpSpPr>
        <p:sp>
          <p:nvSpPr>
            <p:cNvPr id="29831" name="Freeform 135">
              <a:extLst>
                <a:ext uri="{FF2B5EF4-FFF2-40B4-BE49-F238E27FC236}">
                  <a16:creationId xmlns:a16="http://schemas.microsoft.com/office/drawing/2014/main" id="{ACD53817-A132-4D34-90E2-3691A1729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" y="2007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2" name="Freeform 136">
              <a:extLst>
                <a:ext uri="{FF2B5EF4-FFF2-40B4-BE49-F238E27FC236}">
                  <a16:creationId xmlns:a16="http://schemas.microsoft.com/office/drawing/2014/main" id="{00FE4629-ECFB-43F0-B52C-4E66BB151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2007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3" name="Rectangle 137">
              <a:extLst>
                <a:ext uri="{FF2B5EF4-FFF2-40B4-BE49-F238E27FC236}">
                  <a16:creationId xmlns:a16="http://schemas.microsoft.com/office/drawing/2014/main" id="{1D6E6ABF-218C-44B1-AADA-E92DE6345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2325"/>
              <a:ext cx="907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4" name="Rectangle 138" descr="横線 (反転)">
              <a:extLst>
                <a:ext uri="{FF2B5EF4-FFF2-40B4-BE49-F238E27FC236}">
                  <a16:creationId xmlns:a16="http://schemas.microsoft.com/office/drawing/2014/main" id="{1A7CD5F0-38DD-4789-82F9-50E70ADDD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5" name="Rectangle 139" descr="横線 (反転)">
              <a:extLst>
                <a:ext uri="{FF2B5EF4-FFF2-40B4-BE49-F238E27FC236}">
                  <a16:creationId xmlns:a16="http://schemas.microsoft.com/office/drawing/2014/main" id="{BFE0D6A6-5263-451D-B6FA-2453D6E2B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6" name="Rectangle 140" descr="横線 (反転)">
              <a:extLst>
                <a:ext uri="{FF2B5EF4-FFF2-40B4-BE49-F238E27FC236}">
                  <a16:creationId xmlns:a16="http://schemas.microsoft.com/office/drawing/2014/main" id="{C4CADE8E-8D6E-41BF-9D90-F548B8987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3" y="2334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7" name="Freeform 141">
              <a:extLst>
                <a:ext uri="{FF2B5EF4-FFF2-40B4-BE49-F238E27FC236}">
                  <a16:creationId xmlns:a16="http://schemas.microsoft.com/office/drawing/2014/main" id="{CCADEB16-B9D6-455D-8D8F-EF0C9831B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" y="2006"/>
              <a:ext cx="1088" cy="453"/>
            </a:xfrm>
            <a:custGeom>
              <a:avLst/>
              <a:gdLst>
                <a:gd name="T0" fmla="*/ 1089 w 1089"/>
                <a:gd name="T1" fmla="*/ 136 h 454"/>
                <a:gd name="T2" fmla="*/ 1089 w 1089"/>
                <a:gd name="T3" fmla="*/ 0 h 454"/>
                <a:gd name="T4" fmla="*/ 182 w 1089"/>
                <a:gd name="T5" fmla="*/ 0 h 454"/>
                <a:gd name="T6" fmla="*/ 0 w 1089"/>
                <a:gd name="T7" fmla="*/ 318 h 454"/>
                <a:gd name="T8" fmla="*/ 0 w 1089"/>
                <a:gd name="T9" fmla="*/ 454 h 454"/>
                <a:gd name="T10" fmla="*/ 907 w 1089"/>
                <a:gd name="T11" fmla="*/ 454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1089" y="0"/>
                  </a:lnTo>
                  <a:lnTo>
                    <a:pt x="182" y="0"/>
                  </a:lnTo>
                  <a:lnTo>
                    <a:pt x="0" y="318"/>
                  </a:lnTo>
                  <a:lnTo>
                    <a:pt x="0" y="454"/>
                  </a:lnTo>
                  <a:lnTo>
                    <a:pt x="907" y="454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38" name="Group 142">
            <a:extLst>
              <a:ext uri="{FF2B5EF4-FFF2-40B4-BE49-F238E27FC236}">
                <a16:creationId xmlns:a16="http://schemas.microsoft.com/office/drawing/2014/main" id="{0B0CC290-9778-49DF-B508-4B5EAB23AF4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360613" y="1376363"/>
            <a:ext cx="1441450" cy="781050"/>
            <a:chOff x="1451" y="1871"/>
            <a:chExt cx="1089" cy="590"/>
          </a:xfrm>
        </p:grpSpPr>
        <p:sp>
          <p:nvSpPr>
            <p:cNvPr id="29839" name="Rectangle 143">
              <a:extLst>
                <a:ext uri="{FF2B5EF4-FFF2-40B4-BE49-F238E27FC236}">
                  <a16:creationId xmlns:a16="http://schemas.microsoft.com/office/drawing/2014/main" id="{6D4131CF-161C-4401-85D4-9BBF0829F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1" y="2189"/>
              <a:ext cx="907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0" name="Freeform 144">
              <a:extLst>
                <a:ext uri="{FF2B5EF4-FFF2-40B4-BE49-F238E27FC236}">
                  <a16:creationId xmlns:a16="http://schemas.microsoft.com/office/drawing/2014/main" id="{FB0ACCAA-0CB7-4F10-A844-C42785748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1871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1" name="Freeform 145">
              <a:extLst>
                <a:ext uri="{FF2B5EF4-FFF2-40B4-BE49-F238E27FC236}">
                  <a16:creationId xmlns:a16="http://schemas.microsoft.com/office/drawing/2014/main" id="{B83B92E0-3436-4EE5-8471-F5C39233A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871"/>
              <a:ext cx="181" cy="590"/>
            </a:xfrm>
            <a:custGeom>
              <a:avLst/>
              <a:gdLst>
                <a:gd name="T0" fmla="*/ 181 w 181"/>
                <a:gd name="T1" fmla="*/ 0 h 590"/>
                <a:gd name="T2" fmla="*/ 181 w 181"/>
                <a:gd name="T3" fmla="*/ 272 h 590"/>
                <a:gd name="T4" fmla="*/ 0 w 181"/>
                <a:gd name="T5" fmla="*/ 590 h 590"/>
                <a:gd name="T6" fmla="*/ 0 w 181"/>
                <a:gd name="T7" fmla="*/ 318 h 590"/>
                <a:gd name="T8" fmla="*/ 181 w 18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90">
                  <a:moveTo>
                    <a:pt x="181" y="0"/>
                  </a:moveTo>
                  <a:lnTo>
                    <a:pt x="181" y="272"/>
                  </a:lnTo>
                  <a:lnTo>
                    <a:pt x="0" y="590"/>
                  </a:lnTo>
                  <a:lnTo>
                    <a:pt x="0" y="318"/>
                  </a:lnTo>
                  <a:lnTo>
                    <a:pt x="1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2" name="Rectangle 146" descr="横線 (反転)">
              <a:extLst>
                <a:ext uri="{FF2B5EF4-FFF2-40B4-BE49-F238E27FC236}">
                  <a16:creationId xmlns:a16="http://schemas.microsoft.com/office/drawing/2014/main" id="{64CF334C-65E4-4C21-B543-49ADEE616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3" name="Rectangle 147" descr="横線 (反転)">
              <a:extLst>
                <a:ext uri="{FF2B5EF4-FFF2-40B4-BE49-F238E27FC236}">
                  <a16:creationId xmlns:a16="http://schemas.microsoft.com/office/drawing/2014/main" id="{326CF7E5-932D-45B3-A648-392DD5039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4" name="Rectangle 148" descr="横線 (反転)">
              <a:extLst>
                <a:ext uri="{FF2B5EF4-FFF2-40B4-BE49-F238E27FC236}">
                  <a16:creationId xmlns:a16="http://schemas.microsoft.com/office/drawing/2014/main" id="{1717B5C4-15EC-4E8D-9A5E-708BF8FDC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" y="2207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5" name="Rectangle 149" descr="横線 (反転)">
              <a:extLst>
                <a:ext uri="{FF2B5EF4-FFF2-40B4-BE49-F238E27FC236}">
                  <a16:creationId xmlns:a16="http://schemas.microsoft.com/office/drawing/2014/main" id="{FF37C7C7-4750-4BE3-B21D-CC283F6B8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6" name="Rectangle 150" descr="横線 (反転)">
              <a:extLst>
                <a:ext uri="{FF2B5EF4-FFF2-40B4-BE49-F238E27FC236}">
                  <a16:creationId xmlns:a16="http://schemas.microsoft.com/office/drawing/2014/main" id="{967F2AF1-08C5-4DF3-A8A4-116B97BBF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7" name="Rectangle 151" descr="横線 (反転)">
              <a:extLst>
                <a:ext uri="{FF2B5EF4-FFF2-40B4-BE49-F238E27FC236}">
                  <a16:creationId xmlns:a16="http://schemas.microsoft.com/office/drawing/2014/main" id="{D131FA70-93D9-41FF-8956-0B50E4E2E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" y="2343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8" name="Freeform 152">
              <a:extLst>
                <a:ext uri="{FF2B5EF4-FFF2-40B4-BE49-F238E27FC236}">
                  <a16:creationId xmlns:a16="http://schemas.microsoft.com/office/drawing/2014/main" id="{147B18CE-6570-4EB6-AD00-0E10E8187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1871"/>
              <a:ext cx="1088" cy="590"/>
            </a:xfrm>
            <a:custGeom>
              <a:avLst/>
              <a:gdLst>
                <a:gd name="T0" fmla="*/ 1088 w 1088"/>
                <a:gd name="T1" fmla="*/ 0 h 590"/>
                <a:gd name="T2" fmla="*/ 181 w 1088"/>
                <a:gd name="T3" fmla="*/ 0 h 590"/>
                <a:gd name="T4" fmla="*/ 0 w 1088"/>
                <a:gd name="T5" fmla="*/ 318 h 590"/>
                <a:gd name="T6" fmla="*/ 0 w 1088"/>
                <a:gd name="T7" fmla="*/ 590 h 590"/>
                <a:gd name="T8" fmla="*/ 907 w 1088"/>
                <a:gd name="T9" fmla="*/ 590 h 590"/>
                <a:gd name="T10" fmla="*/ 1088 w 1088"/>
                <a:gd name="T11" fmla="*/ 272 h 590"/>
                <a:gd name="T12" fmla="*/ 1088 w 1088"/>
                <a:gd name="T1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590">
                  <a:moveTo>
                    <a:pt x="1088" y="0"/>
                  </a:moveTo>
                  <a:lnTo>
                    <a:pt x="181" y="0"/>
                  </a:lnTo>
                  <a:lnTo>
                    <a:pt x="0" y="318"/>
                  </a:lnTo>
                  <a:lnTo>
                    <a:pt x="0" y="590"/>
                  </a:lnTo>
                  <a:lnTo>
                    <a:pt x="907" y="590"/>
                  </a:lnTo>
                  <a:lnTo>
                    <a:pt x="1088" y="272"/>
                  </a:lnTo>
                  <a:lnTo>
                    <a:pt x="1088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49" name="Group 153">
            <a:extLst>
              <a:ext uri="{FF2B5EF4-FFF2-40B4-BE49-F238E27FC236}">
                <a16:creationId xmlns:a16="http://schemas.microsoft.com/office/drawing/2014/main" id="{C3A02A40-EFA7-41E6-96C4-BCD2BC89191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1196975"/>
            <a:ext cx="1441450" cy="960438"/>
            <a:chOff x="2586" y="1735"/>
            <a:chExt cx="1089" cy="726"/>
          </a:xfrm>
        </p:grpSpPr>
        <p:sp>
          <p:nvSpPr>
            <p:cNvPr id="29850" name="Rectangle 154">
              <a:extLst>
                <a:ext uri="{FF2B5EF4-FFF2-40B4-BE49-F238E27FC236}">
                  <a16:creationId xmlns:a16="http://schemas.microsoft.com/office/drawing/2014/main" id="{CE5D3518-78F8-41CA-9EBB-C5A2C4DAA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6" y="2053"/>
              <a:ext cx="907" cy="40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1" name="Freeform 155">
              <a:extLst>
                <a:ext uri="{FF2B5EF4-FFF2-40B4-BE49-F238E27FC236}">
                  <a16:creationId xmlns:a16="http://schemas.microsoft.com/office/drawing/2014/main" id="{2DDE66DD-012C-4DDD-AF13-5BFA7AE92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73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2" name="Freeform 156">
              <a:extLst>
                <a:ext uri="{FF2B5EF4-FFF2-40B4-BE49-F238E27FC236}">
                  <a16:creationId xmlns:a16="http://schemas.microsoft.com/office/drawing/2014/main" id="{AA1EEA31-B927-40EE-A678-5F7FFA1A7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007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3" name="Freeform 157">
              <a:extLst>
                <a:ext uri="{FF2B5EF4-FFF2-40B4-BE49-F238E27FC236}">
                  <a16:creationId xmlns:a16="http://schemas.microsoft.com/office/drawing/2014/main" id="{2C40A2A2-9177-486B-A7EB-9888C0888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871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4" name="Freeform 158">
              <a:extLst>
                <a:ext uri="{FF2B5EF4-FFF2-40B4-BE49-F238E27FC236}">
                  <a16:creationId xmlns:a16="http://schemas.microsoft.com/office/drawing/2014/main" id="{2776C12C-9CE7-4C99-A9E0-3276EEE7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73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5" name="Freeform 159">
              <a:extLst>
                <a:ext uri="{FF2B5EF4-FFF2-40B4-BE49-F238E27FC236}">
                  <a16:creationId xmlns:a16="http://schemas.microsoft.com/office/drawing/2014/main" id="{D8ED611B-D71E-405C-B1BA-11630013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1735"/>
              <a:ext cx="181" cy="726"/>
            </a:xfrm>
            <a:custGeom>
              <a:avLst/>
              <a:gdLst>
                <a:gd name="T0" fmla="*/ 0 w 181"/>
                <a:gd name="T1" fmla="*/ 318 h 726"/>
                <a:gd name="T2" fmla="*/ 181 w 181"/>
                <a:gd name="T3" fmla="*/ 0 h 726"/>
                <a:gd name="T4" fmla="*/ 181 w 181"/>
                <a:gd name="T5" fmla="*/ 408 h 726"/>
                <a:gd name="T6" fmla="*/ 0 w 181"/>
                <a:gd name="T7" fmla="*/ 726 h 726"/>
                <a:gd name="T8" fmla="*/ 0 w 181"/>
                <a:gd name="T9" fmla="*/ 318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726">
                  <a:moveTo>
                    <a:pt x="0" y="318"/>
                  </a:moveTo>
                  <a:lnTo>
                    <a:pt x="181" y="0"/>
                  </a:lnTo>
                  <a:lnTo>
                    <a:pt x="181" y="408"/>
                  </a:lnTo>
                  <a:lnTo>
                    <a:pt x="0" y="72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6" name="Rectangle 160" descr="横線 (反転)">
              <a:extLst>
                <a:ext uri="{FF2B5EF4-FFF2-40B4-BE49-F238E27FC236}">
                  <a16:creationId xmlns:a16="http://schemas.microsoft.com/office/drawing/2014/main" id="{CED41303-8CCB-4CE1-BCE5-9555FB0E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7" name="Rectangle 161" descr="横線 (反転)">
              <a:extLst>
                <a:ext uri="{FF2B5EF4-FFF2-40B4-BE49-F238E27FC236}">
                  <a16:creationId xmlns:a16="http://schemas.microsoft.com/office/drawing/2014/main" id="{C0DD439E-7BC2-474A-AEA3-14B090555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8" name="Rectangle 162" descr="横線 (反転)">
              <a:extLst>
                <a:ext uri="{FF2B5EF4-FFF2-40B4-BE49-F238E27FC236}">
                  <a16:creationId xmlns:a16="http://schemas.microsoft.com/office/drawing/2014/main" id="{8A1BEF32-DFBF-4357-8FE5-8FAE4F6E2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070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9" name="Rectangle 163" descr="横線 (反転)">
              <a:extLst>
                <a:ext uri="{FF2B5EF4-FFF2-40B4-BE49-F238E27FC236}">
                  <a16:creationId xmlns:a16="http://schemas.microsoft.com/office/drawing/2014/main" id="{37F3D358-3FC7-4B46-9638-0BE8541B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0" name="Rectangle 164" descr="横線 (反転)">
              <a:extLst>
                <a:ext uri="{FF2B5EF4-FFF2-40B4-BE49-F238E27FC236}">
                  <a16:creationId xmlns:a16="http://schemas.microsoft.com/office/drawing/2014/main" id="{91647CD9-4C9F-4DEC-973F-911EDF352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1" name="Rectangle 165" descr="横線 (反転)">
              <a:extLst>
                <a:ext uri="{FF2B5EF4-FFF2-40B4-BE49-F238E27FC236}">
                  <a16:creationId xmlns:a16="http://schemas.microsoft.com/office/drawing/2014/main" id="{F6766423-B08E-4146-8849-05CD8551F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206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2" name="Rectangle 166" descr="横線 (反転)">
              <a:extLst>
                <a:ext uri="{FF2B5EF4-FFF2-40B4-BE49-F238E27FC236}">
                  <a16:creationId xmlns:a16="http://schemas.microsoft.com/office/drawing/2014/main" id="{F6AFC4F7-DF19-45CE-925C-12C75E34F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3" name="Rectangle 167" descr="横線 (反転)">
              <a:extLst>
                <a:ext uri="{FF2B5EF4-FFF2-40B4-BE49-F238E27FC236}">
                  <a16:creationId xmlns:a16="http://schemas.microsoft.com/office/drawing/2014/main" id="{588AD182-1820-4CA5-A313-2E143DBA4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4" name="Rectangle 168" descr="横線 (反転)">
              <a:extLst>
                <a:ext uri="{FF2B5EF4-FFF2-40B4-BE49-F238E27FC236}">
                  <a16:creationId xmlns:a16="http://schemas.microsoft.com/office/drawing/2014/main" id="{BCCADF72-F280-40D7-B2F7-F27861224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2342"/>
              <a:ext cx="272" cy="90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5" name="Freeform 169">
              <a:extLst>
                <a:ext uri="{FF2B5EF4-FFF2-40B4-BE49-F238E27FC236}">
                  <a16:creationId xmlns:a16="http://schemas.microsoft.com/office/drawing/2014/main" id="{FFAB8226-FA39-4D3A-9BC0-A0820F269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735"/>
              <a:ext cx="1088" cy="726"/>
            </a:xfrm>
            <a:custGeom>
              <a:avLst/>
              <a:gdLst>
                <a:gd name="T0" fmla="*/ 181 w 1088"/>
                <a:gd name="T1" fmla="*/ 0 h 726"/>
                <a:gd name="T2" fmla="*/ 0 w 1088"/>
                <a:gd name="T3" fmla="*/ 318 h 726"/>
                <a:gd name="T4" fmla="*/ 0 w 1088"/>
                <a:gd name="T5" fmla="*/ 726 h 726"/>
                <a:gd name="T6" fmla="*/ 907 w 1088"/>
                <a:gd name="T7" fmla="*/ 726 h 726"/>
                <a:gd name="T8" fmla="*/ 1088 w 1088"/>
                <a:gd name="T9" fmla="*/ 408 h 726"/>
                <a:gd name="T10" fmla="*/ 1088 w 1088"/>
                <a:gd name="T11" fmla="*/ 0 h 726"/>
                <a:gd name="T12" fmla="*/ 181 w 1088"/>
                <a:gd name="T13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726">
                  <a:moveTo>
                    <a:pt x="181" y="0"/>
                  </a:moveTo>
                  <a:lnTo>
                    <a:pt x="0" y="318"/>
                  </a:lnTo>
                  <a:lnTo>
                    <a:pt x="0" y="726"/>
                  </a:lnTo>
                  <a:lnTo>
                    <a:pt x="907" y="726"/>
                  </a:lnTo>
                  <a:lnTo>
                    <a:pt x="1088" y="408"/>
                  </a:lnTo>
                  <a:lnTo>
                    <a:pt x="1088" y="0"/>
                  </a:lnTo>
                  <a:lnTo>
                    <a:pt x="181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66" name="Group 170">
            <a:extLst>
              <a:ext uri="{FF2B5EF4-FFF2-40B4-BE49-F238E27FC236}">
                <a16:creationId xmlns:a16="http://schemas.microsoft.com/office/drawing/2014/main" id="{34105999-3D7B-473B-9172-F35B7986512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1557338"/>
            <a:ext cx="1443038" cy="601662"/>
            <a:chOff x="3846" y="981"/>
            <a:chExt cx="909" cy="379"/>
          </a:xfrm>
        </p:grpSpPr>
        <p:sp>
          <p:nvSpPr>
            <p:cNvPr id="29867" name="Freeform 171">
              <a:extLst>
                <a:ext uri="{FF2B5EF4-FFF2-40B4-BE49-F238E27FC236}">
                  <a16:creationId xmlns:a16="http://schemas.microsoft.com/office/drawing/2014/main" id="{41F558FC-C72D-411E-A53B-945FFE436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" y="982"/>
              <a:ext cx="908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8" name="Freeform 172">
              <a:extLst>
                <a:ext uri="{FF2B5EF4-FFF2-40B4-BE49-F238E27FC236}">
                  <a16:creationId xmlns:a16="http://schemas.microsoft.com/office/drawing/2014/main" id="{BFC77398-5E1F-4A78-9BC3-E3746EB86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" y="982"/>
              <a:ext cx="152" cy="378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9" name="Rectangle 173">
              <a:extLst>
                <a:ext uri="{FF2B5EF4-FFF2-40B4-BE49-F238E27FC236}">
                  <a16:creationId xmlns:a16="http://schemas.microsoft.com/office/drawing/2014/main" id="{A89C41D7-3BA6-46EC-8762-A109774A7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" y="1247"/>
              <a:ext cx="756" cy="1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0" name="Freeform 174">
              <a:extLst>
                <a:ext uri="{FF2B5EF4-FFF2-40B4-BE49-F238E27FC236}">
                  <a16:creationId xmlns:a16="http://schemas.microsoft.com/office/drawing/2014/main" id="{0636F62A-11D4-43E0-8743-803542BAA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981"/>
              <a:ext cx="907" cy="377"/>
            </a:xfrm>
            <a:custGeom>
              <a:avLst/>
              <a:gdLst>
                <a:gd name="T0" fmla="*/ 1089 w 1089"/>
                <a:gd name="T1" fmla="*/ 136 h 454"/>
                <a:gd name="T2" fmla="*/ 1089 w 1089"/>
                <a:gd name="T3" fmla="*/ 0 h 454"/>
                <a:gd name="T4" fmla="*/ 182 w 1089"/>
                <a:gd name="T5" fmla="*/ 0 h 454"/>
                <a:gd name="T6" fmla="*/ 0 w 1089"/>
                <a:gd name="T7" fmla="*/ 318 h 454"/>
                <a:gd name="T8" fmla="*/ 0 w 1089"/>
                <a:gd name="T9" fmla="*/ 454 h 454"/>
                <a:gd name="T10" fmla="*/ 907 w 1089"/>
                <a:gd name="T11" fmla="*/ 454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1089" y="0"/>
                  </a:lnTo>
                  <a:lnTo>
                    <a:pt x="182" y="0"/>
                  </a:lnTo>
                  <a:lnTo>
                    <a:pt x="0" y="318"/>
                  </a:lnTo>
                  <a:lnTo>
                    <a:pt x="0" y="454"/>
                  </a:lnTo>
                  <a:lnTo>
                    <a:pt x="907" y="454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1" name="Rectangle 175">
              <a:extLst>
                <a:ext uri="{FF2B5EF4-FFF2-40B4-BE49-F238E27FC236}">
                  <a16:creationId xmlns:a16="http://schemas.microsoft.com/office/drawing/2014/main" id="{B4C6755E-DA1B-4E73-8198-70F88EC82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281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2" name="Rectangle 176">
              <a:extLst>
                <a:ext uri="{FF2B5EF4-FFF2-40B4-BE49-F238E27FC236}">
                  <a16:creationId xmlns:a16="http://schemas.microsoft.com/office/drawing/2014/main" id="{88C49DC7-5AF2-4E3A-81E6-73A696B5E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128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3" name="Rectangle 177">
              <a:extLst>
                <a:ext uri="{FF2B5EF4-FFF2-40B4-BE49-F238E27FC236}">
                  <a16:creationId xmlns:a16="http://schemas.microsoft.com/office/drawing/2014/main" id="{8214964A-2122-40F3-948F-72CAD0556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28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4" name="Rectangle 178" descr="横線 (反転)">
              <a:extLst>
                <a:ext uri="{FF2B5EF4-FFF2-40B4-BE49-F238E27FC236}">
                  <a16:creationId xmlns:a16="http://schemas.microsoft.com/office/drawing/2014/main" id="{216749AA-245E-4CD8-9434-6B00BC984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81"/>
              <a:ext cx="181" cy="45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875" name="Group 179">
            <a:extLst>
              <a:ext uri="{FF2B5EF4-FFF2-40B4-BE49-F238E27FC236}">
                <a16:creationId xmlns:a16="http://schemas.microsoft.com/office/drawing/2014/main" id="{A90109F9-C3EB-43CE-8532-2FCB4C44D86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7188" y="1377950"/>
            <a:ext cx="1441450" cy="781050"/>
            <a:chOff x="5025" y="868"/>
            <a:chExt cx="908" cy="492"/>
          </a:xfrm>
        </p:grpSpPr>
        <p:sp>
          <p:nvSpPr>
            <p:cNvPr id="29876" name="Rectangle 180">
              <a:extLst>
                <a:ext uri="{FF2B5EF4-FFF2-40B4-BE49-F238E27FC236}">
                  <a16:creationId xmlns:a16="http://schemas.microsoft.com/office/drawing/2014/main" id="{6CC9CC16-707D-4F8E-B559-9123B3AB7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133"/>
              <a:ext cx="756" cy="22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7" name="Freeform 181">
              <a:extLst>
                <a:ext uri="{FF2B5EF4-FFF2-40B4-BE49-F238E27FC236}">
                  <a16:creationId xmlns:a16="http://schemas.microsoft.com/office/drawing/2014/main" id="{A17D69E7-CBC6-4296-ADB3-26A60F65D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868"/>
              <a:ext cx="908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8" name="Freeform 182">
              <a:extLst>
                <a:ext uri="{FF2B5EF4-FFF2-40B4-BE49-F238E27FC236}">
                  <a16:creationId xmlns:a16="http://schemas.microsoft.com/office/drawing/2014/main" id="{99EBE611-423B-43FA-8D71-495E557E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" y="868"/>
              <a:ext cx="151" cy="492"/>
            </a:xfrm>
            <a:custGeom>
              <a:avLst/>
              <a:gdLst>
                <a:gd name="T0" fmla="*/ 181 w 181"/>
                <a:gd name="T1" fmla="*/ 0 h 590"/>
                <a:gd name="T2" fmla="*/ 181 w 181"/>
                <a:gd name="T3" fmla="*/ 272 h 590"/>
                <a:gd name="T4" fmla="*/ 0 w 181"/>
                <a:gd name="T5" fmla="*/ 590 h 590"/>
                <a:gd name="T6" fmla="*/ 0 w 181"/>
                <a:gd name="T7" fmla="*/ 318 h 590"/>
                <a:gd name="T8" fmla="*/ 181 w 18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90">
                  <a:moveTo>
                    <a:pt x="181" y="0"/>
                  </a:moveTo>
                  <a:lnTo>
                    <a:pt x="181" y="272"/>
                  </a:lnTo>
                  <a:lnTo>
                    <a:pt x="0" y="590"/>
                  </a:lnTo>
                  <a:lnTo>
                    <a:pt x="0" y="318"/>
                  </a:lnTo>
                  <a:lnTo>
                    <a:pt x="1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9" name="Freeform 183">
              <a:extLst>
                <a:ext uri="{FF2B5EF4-FFF2-40B4-BE49-F238E27FC236}">
                  <a16:creationId xmlns:a16="http://schemas.microsoft.com/office/drawing/2014/main" id="{D3D8AC05-A856-49F1-A880-2DA033F9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" y="868"/>
              <a:ext cx="907" cy="492"/>
            </a:xfrm>
            <a:custGeom>
              <a:avLst/>
              <a:gdLst>
                <a:gd name="T0" fmla="*/ 1088 w 1088"/>
                <a:gd name="T1" fmla="*/ 0 h 590"/>
                <a:gd name="T2" fmla="*/ 181 w 1088"/>
                <a:gd name="T3" fmla="*/ 0 h 590"/>
                <a:gd name="T4" fmla="*/ 0 w 1088"/>
                <a:gd name="T5" fmla="*/ 318 h 590"/>
                <a:gd name="T6" fmla="*/ 0 w 1088"/>
                <a:gd name="T7" fmla="*/ 590 h 590"/>
                <a:gd name="T8" fmla="*/ 907 w 1088"/>
                <a:gd name="T9" fmla="*/ 590 h 590"/>
                <a:gd name="T10" fmla="*/ 1088 w 1088"/>
                <a:gd name="T11" fmla="*/ 272 h 590"/>
                <a:gd name="T12" fmla="*/ 1088 w 1088"/>
                <a:gd name="T1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590">
                  <a:moveTo>
                    <a:pt x="1088" y="0"/>
                  </a:moveTo>
                  <a:lnTo>
                    <a:pt x="181" y="0"/>
                  </a:lnTo>
                  <a:lnTo>
                    <a:pt x="0" y="318"/>
                  </a:lnTo>
                  <a:lnTo>
                    <a:pt x="0" y="590"/>
                  </a:lnTo>
                  <a:lnTo>
                    <a:pt x="907" y="590"/>
                  </a:lnTo>
                  <a:lnTo>
                    <a:pt x="1088" y="272"/>
                  </a:lnTo>
                  <a:lnTo>
                    <a:pt x="1088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0" name="Rectangle 184">
              <a:extLst>
                <a:ext uri="{FF2B5EF4-FFF2-40B4-BE49-F238E27FC236}">
                  <a16:creationId xmlns:a16="http://schemas.microsoft.com/office/drawing/2014/main" id="{EF98C64B-B5C2-45A7-91D1-128FF7B11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62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1" name="Rectangle 185">
              <a:extLst>
                <a:ext uri="{FF2B5EF4-FFF2-40B4-BE49-F238E27FC236}">
                  <a16:creationId xmlns:a16="http://schemas.microsoft.com/office/drawing/2014/main" id="{1FB47CDB-8F81-4630-86DC-4E4059604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1162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2" name="Rectangle 186">
              <a:extLst>
                <a:ext uri="{FF2B5EF4-FFF2-40B4-BE49-F238E27FC236}">
                  <a16:creationId xmlns:a16="http://schemas.microsoft.com/office/drawing/2014/main" id="{3F829D9E-EECD-495D-BD9B-65EAFE5E7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4" y="1162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3" name="Rectangle 187" descr="横線 (反転)">
              <a:extLst>
                <a:ext uri="{FF2B5EF4-FFF2-40B4-BE49-F238E27FC236}">
                  <a16:creationId xmlns:a16="http://schemas.microsoft.com/office/drawing/2014/main" id="{878B92B6-0FDD-4A45-8610-12B8D43E4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1162"/>
              <a:ext cx="181" cy="136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4" name="Rectangle 188">
              <a:extLst>
                <a:ext uri="{FF2B5EF4-FFF2-40B4-BE49-F238E27FC236}">
                  <a16:creationId xmlns:a16="http://schemas.microsoft.com/office/drawing/2014/main" id="{02DDE3DA-B0ED-4233-BB0E-C4A349F31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253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85" name="Group 189">
              <a:extLst>
                <a:ext uri="{FF2B5EF4-FFF2-40B4-BE49-F238E27FC236}">
                  <a16:creationId xmlns:a16="http://schemas.microsoft.com/office/drawing/2014/main" id="{AE88DFB6-76A2-41CC-B399-1D7F138C0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5" y="1253"/>
              <a:ext cx="136" cy="45"/>
              <a:chOff x="5433" y="1525"/>
              <a:chExt cx="227" cy="136"/>
            </a:xfrm>
          </p:grpSpPr>
          <p:sp>
            <p:nvSpPr>
              <p:cNvPr id="29886" name="Rectangle 190">
                <a:extLst>
                  <a:ext uri="{FF2B5EF4-FFF2-40B4-BE49-F238E27FC236}">
                    <a16:creationId xmlns:a16="http://schemas.microsoft.com/office/drawing/2014/main" id="{3A7A5923-E4D7-484B-98C2-876B4B1FC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525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887" name="Rectangle 191">
                <a:extLst>
                  <a:ext uri="{FF2B5EF4-FFF2-40B4-BE49-F238E27FC236}">
                    <a16:creationId xmlns:a16="http://schemas.microsoft.com/office/drawing/2014/main" id="{A33B95F4-DF49-4831-91D9-6E2805064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525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888" name="Rectangle 192">
                <a:extLst>
                  <a:ext uri="{FF2B5EF4-FFF2-40B4-BE49-F238E27FC236}">
                    <a16:creationId xmlns:a16="http://schemas.microsoft.com/office/drawing/2014/main" id="{74CE44B0-04F9-4D4E-8234-80E6A8E9F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616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889" name="Rectangle 193">
                <a:extLst>
                  <a:ext uri="{FF2B5EF4-FFF2-40B4-BE49-F238E27FC236}">
                    <a16:creationId xmlns:a16="http://schemas.microsoft.com/office/drawing/2014/main" id="{1D3EDA63-0663-498A-AC05-0427FCC68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616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890" name="Group 194">
            <a:extLst>
              <a:ext uri="{FF2B5EF4-FFF2-40B4-BE49-F238E27FC236}">
                <a16:creationId xmlns:a16="http://schemas.microsoft.com/office/drawing/2014/main" id="{0C1A6525-BAA6-4826-ACE8-AC6A333923F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97463" y="2924175"/>
            <a:ext cx="431800" cy="1298575"/>
            <a:chOff x="1419" y="2477"/>
            <a:chExt cx="272" cy="818"/>
          </a:xfrm>
        </p:grpSpPr>
        <p:sp>
          <p:nvSpPr>
            <p:cNvPr id="29891" name="Rectangle 195">
              <a:extLst>
                <a:ext uri="{FF2B5EF4-FFF2-40B4-BE49-F238E27FC236}">
                  <a16:creationId xmlns:a16="http://schemas.microsoft.com/office/drawing/2014/main" id="{47B540CB-3E9D-474F-A1D5-0B1A5A63F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569"/>
              <a:ext cx="181" cy="72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92" name="Freeform 196">
              <a:extLst>
                <a:ext uri="{FF2B5EF4-FFF2-40B4-BE49-F238E27FC236}">
                  <a16:creationId xmlns:a16="http://schemas.microsoft.com/office/drawing/2014/main" id="{61D1DE7B-428C-42C6-883D-B5BB5D146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2478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3" name="Freeform 197">
              <a:extLst>
                <a:ext uri="{FF2B5EF4-FFF2-40B4-BE49-F238E27FC236}">
                  <a16:creationId xmlns:a16="http://schemas.microsoft.com/office/drawing/2014/main" id="{745B14CB-1E32-480E-98DE-A94F79FC5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478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4" name="Rectangle 198">
              <a:extLst>
                <a:ext uri="{FF2B5EF4-FFF2-40B4-BE49-F238E27FC236}">
                  <a16:creationId xmlns:a16="http://schemas.microsoft.com/office/drawing/2014/main" id="{A3C05E85-AC2E-4694-B2D7-FAF007125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614"/>
              <a:ext cx="45" cy="3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95" name="Oval 199">
              <a:extLst>
                <a:ext uri="{FF2B5EF4-FFF2-40B4-BE49-F238E27FC236}">
                  <a16:creationId xmlns:a16="http://schemas.microsoft.com/office/drawing/2014/main" id="{792895D0-F55B-477A-BC95-EF9018CA3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6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96" name="Oval 200">
              <a:extLst>
                <a:ext uri="{FF2B5EF4-FFF2-40B4-BE49-F238E27FC236}">
                  <a16:creationId xmlns:a16="http://schemas.microsoft.com/office/drawing/2014/main" id="{69970731-58E9-46D5-9AA2-15FF09107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13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97" name="Freeform 201">
              <a:extLst>
                <a:ext uri="{FF2B5EF4-FFF2-40B4-BE49-F238E27FC236}">
                  <a16:creationId xmlns:a16="http://schemas.microsoft.com/office/drawing/2014/main" id="{7C729AFF-3EC7-412D-8CD6-4A760012B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477"/>
              <a:ext cx="272" cy="816"/>
            </a:xfrm>
            <a:custGeom>
              <a:avLst/>
              <a:gdLst>
                <a:gd name="T0" fmla="*/ 181 w 272"/>
                <a:gd name="T1" fmla="*/ 817 h 817"/>
                <a:gd name="T2" fmla="*/ 0 w 272"/>
                <a:gd name="T3" fmla="*/ 817 h 817"/>
                <a:gd name="T4" fmla="*/ 0 w 272"/>
                <a:gd name="T5" fmla="*/ 91 h 817"/>
                <a:gd name="T6" fmla="*/ 90 w 272"/>
                <a:gd name="T7" fmla="*/ 0 h 817"/>
                <a:gd name="T8" fmla="*/ 272 w 272"/>
                <a:gd name="T9" fmla="*/ 0 h 817"/>
                <a:gd name="T10" fmla="*/ 272 w 272"/>
                <a:gd name="T11" fmla="*/ 726 h 817"/>
                <a:gd name="T12" fmla="*/ 181 w 272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817">
                  <a:moveTo>
                    <a:pt x="181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0" y="0"/>
                  </a:lnTo>
                  <a:lnTo>
                    <a:pt x="272" y="0"/>
                  </a:lnTo>
                  <a:lnTo>
                    <a:pt x="272" y="726"/>
                  </a:lnTo>
                  <a:lnTo>
                    <a:pt x="181" y="817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98" name="Group 202">
            <a:extLst>
              <a:ext uri="{FF2B5EF4-FFF2-40B4-BE49-F238E27FC236}">
                <a16:creationId xmlns:a16="http://schemas.microsoft.com/office/drawing/2014/main" id="{3D01F4BD-AED9-4C2E-BA85-4A6552FF950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448175" y="2924175"/>
            <a:ext cx="433388" cy="1296988"/>
            <a:chOff x="1396" y="3339"/>
            <a:chExt cx="273" cy="817"/>
          </a:xfrm>
        </p:grpSpPr>
        <p:sp>
          <p:nvSpPr>
            <p:cNvPr id="29899" name="Rectangle 203">
              <a:extLst>
                <a:ext uri="{FF2B5EF4-FFF2-40B4-BE49-F238E27FC236}">
                  <a16:creationId xmlns:a16="http://schemas.microsoft.com/office/drawing/2014/main" id="{9E0A7594-D447-4531-A252-75A21429A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430"/>
              <a:ext cx="181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0" name="Freeform 204">
              <a:extLst>
                <a:ext uri="{FF2B5EF4-FFF2-40B4-BE49-F238E27FC236}">
                  <a16:creationId xmlns:a16="http://schemas.microsoft.com/office/drawing/2014/main" id="{9F053C22-84C7-4D73-9376-38CC7C5BD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3339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91 w 91"/>
                <a:gd name="T3" fmla="*/ 726 h 817"/>
                <a:gd name="T4" fmla="*/ 91 w 91"/>
                <a:gd name="T5" fmla="*/ 0 h 817"/>
                <a:gd name="T6" fmla="*/ 0 w 91"/>
                <a:gd name="T7" fmla="*/ 91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91" y="726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1" name="Freeform 205">
              <a:extLst>
                <a:ext uri="{FF2B5EF4-FFF2-40B4-BE49-F238E27FC236}">
                  <a16:creationId xmlns:a16="http://schemas.microsoft.com/office/drawing/2014/main" id="{75DAAF07-D94B-4AF1-AE3C-673E24373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3339"/>
              <a:ext cx="272" cy="91"/>
            </a:xfrm>
            <a:custGeom>
              <a:avLst/>
              <a:gdLst>
                <a:gd name="T0" fmla="*/ 272 w 272"/>
                <a:gd name="T1" fmla="*/ 0 h 91"/>
                <a:gd name="T2" fmla="*/ 90 w 272"/>
                <a:gd name="T3" fmla="*/ 0 h 91"/>
                <a:gd name="T4" fmla="*/ 0 w 272"/>
                <a:gd name="T5" fmla="*/ 91 h 91"/>
                <a:gd name="T6" fmla="*/ 181 w 272"/>
                <a:gd name="T7" fmla="*/ 91 h 91"/>
                <a:gd name="T8" fmla="*/ 272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272" y="0"/>
                  </a:moveTo>
                  <a:lnTo>
                    <a:pt x="90" y="0"/>
                  </a:lnTo>
                  <a:lnTo>
                    <a:pt x="0" y="91"/>
                  </a:lnTo>
                  <a:lnTo>
                    <a:pt x="181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2" name="Rectangle 206">
              <a:extLst>
                <a:ext uri="{FF2B5EF4-FFF2-40B4-BE49-F238E27FC236}">
                  <a16:creationId xmlns:a16="http://schemas.microsoft.com/office/drawing/2014/main" id="{C779D80B-457D-40DD-9B12-C8E36E92C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475"/>
              <a:ext cx="45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3" name="Oval 207">
              <a:extLst>
                <a:ext uri="{FF2B5EF4-FFF2-40B4-BE49-F238E27FC236}">
                  <a16:creationId xmlns:a16="http://schemas.microsoft.com/office/drawing/2014/main" id="{B961C4D9-2981-49EF-A2CF-A6B326A01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92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4" name="Oval 208">
              <a:extLst>
                <a:ext uri="{FF2B5EF4-FFF2-40B4-BE49-F238E27FC236}">
                  <a16:creationId xmlns:a16="http://schemas.microsoft.com/office/drawing/2014/main" id="{B9DB763D-7ADF-4F11-BAB8-AD029383C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3996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5" name="Freeform 209">
              <a:extLst>
                <a:ext uri="{FF2B5EF4-FFF2-40B4-BE49-F238E27FC236}">
                  <a16:creationId xmlns:a16="http://schemas.microsoft.com/office/drawing/2014/main" id="{714D78AB-90BE-47D3-B467-4BFBF689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339"/>
              <a:ext cx="272" cy="816"/>
            </a:xfrm>
            <a:custGeom>
              <a:avLst/>
              <a:gdLst>
                <a:gd name="T0" fmla="*/ 181 w 272"/>
                <a:gd name="T1" fmla="*/ 817 h 817"/>
                <a:gd name="T2" fmla="*/ 0 w 272"/>
                <a:gd name="T3" fmla="*/ 817 h 817"/>
                <a:gd name="T4" fmla="*/ 0 w 272"/>
                <a:gd name="T5" fmla="*/ 91 h 817"/>
                <a:gd name="T6" fmla="*/ 90 w 272"/>
                <a:gd name="T7" fmla="*/ 0 h 817"/>
                <a:gd name="T8" fmla="*/ 272 w 272"/>
                <a:gd name="T9" fmla="*/ 0 h 817"/>
                <a:gd name="T10" fmla="*/ 272 w 272"/>
                <a:gd name="T11" fmla="*/ 726 h 817"/>
                <a:gd name="T12" fmla="*/ 181 w 272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817">
                  <a:moveTo>
                    <a:pt x="181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0" y="0"/>
                  </a:lnTo>
                  <a:lnTo>
                    <a:pt x="272" y="0"/>
                  </a:lnTo>
                  <a:lnTo>
                    <a:pt x="272" y="726"/>
                  </a:lnTo>
                  <a:lnTo>
                    <a:pt x="181" y="817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906" name="Group 210">
            <a:extLst>
              <a:ext uri="{FF2B5EF4-FFF2-40B4-BE49-F238E27FC236}">
                <a16:creationId xmlns:a16="http://schemas.microsoft.com/office/drawing/2014/main" id="{F194CFE4-64CE-4642-B404-A864BB4A44C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584325" cy="1335088"/>
            <a:chOff x="726" y="4660"/>
            <a:chExt cx="998" cy="841"/>
          </a:xfrm>
        </p:grpSpPr>
        <p:sp>
          <p:nvSpPr>
            <p:cNvPr id="29907" name="Rectangle 211">
              <a:extLst>
                <a:ext uri="{FF2B5EF4-FFF2-40B4-BE49-F238E27FC236}">
                  <a16:creationId xmlns:a16="http://schemas.microsoft.com/office/drawing/2014/main" id="{F91DF763-9C0D-4C99-B25B-4967D70B10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30" y="5432"/>
              <a:ext cx="43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8" name="Freeform 212">
              <a:extLst>
                <a:ext uri="{FF2B5EF4-FFF2-40B4-BE49-F238E27FC236}">
                  <a16:creationId xmlns:a16="http://schemas.microsoft.com/office/drawing/2014/main" id="{40BD944F-F8D5-4BA5-9EA7-2DAB588AA28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17" y="5319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9" name="Freeform 213">
              <a:extLst>
                <a:ext uri="{FF2B5EF4-FFF2-40B4-BE49-F238E27FC236}">
                  <a16:creationId xmlns:a16="http://schemas.microsoft.com/office/drawing/2014/main" id="{DC02170B-9230-489C-9A81-1DAC4B0608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17" y="5319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0" name="Freeform 214">
              <a:extLst>
                <a:ext uri="{FF2B5EF4-FFF2-40B4-BE49-F238E27FC236}">
                  <a16:creationId xmlns:a16="http://schemas.microsoft.com/office/drawing/2014/main" id="{0DDDC2CF-808A-4CAB-8802-8A7E04C47C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5" y="5206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1" name="Freeform 215">
              <a:extLst>
                <a:ext uri="{FF2B5EF4-FFF2-40B4-BE49-F238E27FC236}">
                  <a16:creationId xmlns:a16="http://schemas.microsoft.com/office/drawing/2014/main" id="{B1713F0F-FFDE-47E1-8A1E-92A018BC2AB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6" y="4661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2" name="Rectangle 216">
              <a:extLst>
                <a:ext uri="{FF2B5EF4-FFF2-40B4-BE49-F238E27FC236}">
                  <a16:creationId xmlns:a16="http://schemas.microsoft.com/office/drawing/2014/main" id="{7F4C5098-6568-42DD-9764-886367F5EE9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1" y="4707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13" name="Freeform 217">
              <a:extLst>
                <a:ext uri="{FF2B5EF4-FFF2-40B4-BE49-F238E27FC236}">
                  <a16:creationId xmlns:a16="http://schemas.microsoft.com/office/drawing/2014/main" id="{C48A38FC-3524-4990-B972-C59AC0834D7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6" y="4661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4" name="Rectangle 218">
              <a:extLst>
                <a:ext uri="{FF2B5EF4-FFF2-40B4-BE49-F238E27FC236}">
                  <a16:creationId xmlns:a16="http://schemas.microsoft.com/office/drawing/2014/main" id="{5F4EB823-26AB-46AE-A44F-118B04BB87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0" y="5251"/>
              <a:ext cx="159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15" name="Rectangle 219">
              <a:extLst>
                <a:ext uri="{FF2B5EF4-FFF2-40B4-BE49-F238E27FC236}">
                  <a16:creationId xmlns:a16="http://schemas.microsoft.com/office/drawing/2014/main" id="{58227010-D764-4D64-A507-F1001E7B8C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17" y="4752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16" name="Freeform 220">
              <a:extLst>
                <a:ext uri="{FF2B5EF4-FFF2-40B4-BE49-F238E27FC236}">
                  <a16:creationId xmlns:a16="http://schemas.microsoft.com/office/drawing/2014/main" id="{9088108F-AF32-4F60-B0B9-51BB6DA04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4660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917" name="Group 221">
              <a:extLst>
                <a:ext uri="{FF2B5EF4-FFF2-40B4-BE49-F238E27FC236}">
                  <a16:creationId xmlns:a16="http://schemas.microsoft.com/office/drawing/2014/main" id="{9CF3E68F-FC3E-4F8D-AD12-98AED46C497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452" y="4683"/>
              <a:ext cx="272" cy="818"/>
              <a:chOff x="1419" y="2477"/>
              <a:chExt cx="272" cy="818"/>
            </a:xfrm>
          </p:grpSpPr>
          <p:sp>
            <p:nvSpPr>
              <p:cNvPr id="29918" name="Rectangle 222">
                <a:extLst>
                  <a:ext uri="{FF2B5EF4-FFF2-40B4-BE49-F238E27FC236}">
                    <a16:creationId xmlns:a16="http://schemas.microsoft.com/office/drawing/2014/main" id="{164CC77E-1084-4386-B9DB-8A0534AE3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569"/>
                <a:ext cx="181" cy="72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19" name="Freeform 223">
                <a:extLst>
                  <a:ext uri="{FF2B5EF4-FFF2-40B4-BE49-F238E27FC236}">
                    <a16:creationId xmlns:a16="http://schemas.microsoft.com/office/drawing/2014/main" id="{AA82A8FA-8DF6-41D5-933F-A9FFAAB66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" y="2478"/>
                <a:ext cx="91" cy="817"/>
              </a:xfrm>
              <a:custGeom>
                <a:avLst/>
                <a:gdLst>
                  <a:gd name="T0" fmla="*/ 0 w 91"/>
                  <a:gd name="T1" fmla="*/ 817 h 817"/>
                  <a:gd name="T2" fmla="*/ 91 w 91"/>
                  <a:gd name="T3" fmla="*/ 726 h 817"/>
                  <a:gd name="T4" fmla="*/ 91 w 91"/>
                  <a:gd name="T5" fmla="*/ 0 h 817"/>
                  <a:gd name="T6" fmla="*/ 0 w 91"/>
                  <a:gd name="T7" fmla="*/ 91 h 817"/>
                  <a:gd name="T8" fmla="*/ 0 w 91"/>
                  <a:gd name="T9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17">
                    <a:moveTo>
                      <a:pt x="0" y="817"/>
                    </a:moveTo>
                    <a:lnTo>
                      <a:pt x="91" y="726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81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20" name="Freeform 224">
                <a:extLst>
                  <a:ext uri="{FF2B5EF4-FFF2-40B4-BE49-F238E27FC236}">
                    <a16:creationId xmlns:a16="http://schemas.microsoft.com/office/drawing/2014/main" id="{5D82075A-CDAD-46CE-8CCD-109D2FF5F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2478"/>
                <a:ext cx="272" cy="91"/>
              </a:xfrm>
              <a:custGeom>
                <a:avLst/>
                <a:gdLst>
                  <a:gd name="T0" fmla="*/ 272 w 272"/>
                  <a:gd name="T1" fmla="*/ 0 h 91"/>
                  <a:gd name="T2" fmla="*/ 90 w 272"/>
                  <a:gd name="T3" fmla="*/ 0 h 91"/>
                  <a:gd name="T4" fmla="*/ 0 w 272"/>
                  <a:gd name="T5" fmla="*/ 91 h 91"/>
                  <a:gd name="T6" fmla="*/ 181 w 272"/>
                  <a:gd name="T7" fmla="*/ 91 h 91"/>
                  <a:gd name="T8" fmla="*/ 272 w 27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91">
                    <a:moveTo>
                      <a:pt x="272" y="0"/>
                    </a:moveTo>
                    <a:lnTo>
                      <a:pt x="90" y="0"/>
                    </a:lnTo>
                    <a:lnTo>
                      <a:pt x="0" y="91"/>
                    </a:lnTo>
                    <a:lnTo>
                      <a:pt x="181" y="91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21" name="Rectangle 225">
                <a:extLst>
                  <a:ext uri="{FF2B5EF4-FFF2-40B4-BE49-F238E27FC236}">
                    <a16:creationId xmlns:a16="http://schemas.microsoft.com/office/drawing/2014/main" id="{B620C35D-9E59-4108-8731-8C7671A58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614"/>
                <a:ext cx="45" cy="34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22" name="Oval 226">
                <a:extLst>
                  <a:ext uri="{FF2B5EF4-FFF2-40B4-BE49-F238E27FC236}">
                    <a16:creationId xmlns:a16="http://schemas.microsoft.com/office/drawing/2014/main" id="{124879BD-CAA6-4CD4-9AD4-9E2246167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06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23" name="Oval 227">
                <a:extLst>
                  <a:ext uri="{FF2B5EF4-FFF2-40B4-BE49-F238E27FC236}">
                    <a16:creationId xmlns:a16="http://schemas.microsoft.com/office/drawing/2014/main" id="{D3FAC2CE-AB0A-4965-B3FE-B3B402E69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13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24" name="Freeform 228">
                <a:extLst>
                  <a:ext uri="{FF2B5EF4-FFF2-40B4-BE49-F238E27FC236}">
                    <a16:creationId xmlns:a16="http://schemas.microsoft.com/office/drawing/2014/main" id="{BC05A6F0-3B52-4A29-B81C-23AD85FC1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2477"/>
                <a:ext cx="272" cy="816"/>
              </a:xfrm>
              <a:custGeom>
                <a:avLst/>
                <a:gdLst>
                  <a:gd name="T0" fmla="*/ 181 w 272"/>
                  <a:gd name="T1" fmla="*/ 817 h 817"/>
                  <a:gd name="T2" fmla="*/ 0 w 272"/>
                  <a:gd name="T3" fmla="*/ 817 h 817"/>
                  <a:gd name="T4" fmla="*/ 0 w 272"/>
                  <a:gd name="T5" fmla="*/ 91 h 817"/>
                  <a:gd name="T6" fmla="*/ 90 w 272"/>
                  <a:gd name="T7" fmla="*/ 0 h 817"/>
                  <a:gd name="T8" fmla="*/ 272 w 272"/>
                  <a:gd name="T9" fmla="*/ 0 h 817"/>
                  <a:gd name="T10" fmla="*/ 272 w 272"/>
                  <a:gd name="T11" fmla="*/ 726 h 817"/>
                  <a:gd name="T12" fmla="*/ 181 w 272"/>
                  <a:gd name="T13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817">
                    <a:moveTo>
                      <a:pt x="181" y="817"/>
                    </a:moveTo>
                    <a:lnTo>
                      <a:pt x="0" y="817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272" y="0"/>
                    </a:lnTo>
                    <a:lnTo>
                      <a:pt x="272" y="726"/>
                    </a:lnTo>
                    <a:lnTo>
                      <a:pt x="181" y="817"/>
                    </a:lnTo>
                    <a:close/>
                  </a:path>
                </a:pathLst>
              </a:cu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9925" name="Group 229">
            <a:extLst>
              <a:ext uri="{FF2B5EF4-FFF2-40B4-BE49-F238E27FC236}">
                <a16:creationId xmlns:a16="http://schemas.microsoft.com/office/drawing/2014/main" id="{755884F8-6578-43E4-B39A-F24027D5DEC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24175"/>
            <a:ext cx="1584325" cy="1333500"/>
            <a:chOff x="1770" y="4660"/>
            <a:chExt cx="998" cy="840"/>
          </a:xfrm>
        </p:grpSpPr>
        <p:sp>
          <p:nvSpPr>
            <p:cNvPr id="29926" name="Rectangle 230">
              <a:extLst>
                <a:ext uri="{FF2B5EF4-FFF2-40B4-BE49-F238E27FC236}">
                  <a16:creationId xmlns:a16="http://schemas.microsoft.com/office/drawing/2014/main" id="{1266BE9E-1397-4F50-8A5B-8D6AD552CC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74" y="5431"/>
              <a:ext cx="431" cy="2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27" name="Freeform 231">
              <a:extLst>
                <a:ext uri="{FF2B5EF4-FFF2-40B4-BE49-F238E27FC236}">
                  <a16:creationId xmlns:a16="http://schemas.microsoft.com/office/drawing/2014/main" id="{12F14767-8FD5-47DD-971A-ED90EF9B3E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61" y="5318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28" name="Freeform 232">
              <a:extLst>
                <a:ext uri="{FF2B5EF4-FFF2-40B4-BE49-F238E27FC236}">
                  <a16:creationId xmlns:a16="http://schemas.microsoft.com/office/drawing/2014/main" id="{0568A0A6-5A72-4ABF-9F04-CE0F97849B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61" y="5318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29" name="Freeform 233">
              <a:extLst>
                <a:ext uri="{FF2B5EF4-FFF2-40B4-BE49-F238E27FC236}">
                  <a16:creationId xmlns:a16="http://schemas.microsoft.com/office/drawing/2014/main" id="{F60B662C-1BC6-402E-8946-D3C19027DC3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19" y="5205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30" name="Freeform 234">
              <a:extLst>
                <a:ext uri="{FF2B5EF4-FFF2-40B4-BE49-F238E27FC236}">
                  <a16:creationId xmlns:a16="http://schemas.microsoft.com/office/drawing/2014/main" id="{B73F1E19-22D8-47FA-83DC-214BC4B53B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70" y="4660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31" name="Rectangle 235">
              <a:extLst>
                <a:ext uri="{FF2B5EF4-FFF2-40B4-BE49-F238E27FC236}">
                  <a16:creationId xmlns:a16="http://schemas.microsoft.com/office/drawing/2014/main" id="{030EBC63-6FEF-4776-B9E4-19407D00641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15" y="4706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32" name="Freeform 236">
              <a:extLst>
                <a:ext uri="{FF2B5EF4-FFF2-40B4-BE49-F238E27FC236}">
                  <a16:creationId xmlns:a16="http://schemas.microsoft.com/office/drawing/2014/main" id="{D2D9FFF1-C940-442D-BA45-1DEBC84472F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70" y="4660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33" name="Rectangle 237">
              <a:extLst>
                <a:ext uri="{FF2B5EF4-FFF2-40B4-BE49-F238E27FC236}">
                  <a16:creationId xmlns:a16="http://schemas.microsoft.com/office/drawing/2014/main" id="{D25EF5C0-EFA9-4AE9-8469-CE7E706E026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64" y="5250"/>
              <a:ext cx="159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34" name="Rectangle 238">
              <a:extLst>
                <a:ext uri="{FF2B5EF4-FFF2-40B4-BE49-F238E27FC236}">
                  <a16:creationId xmlns:a16="http://schemas.microsoft.com/office/drawing/2014/main" id="{65630052-B687-4840-AD13-175F8A4FC4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61" y="475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35" name="Freeform 239">
              <a:extLst>
                <a:ext uri="{FF2B5EF4-FFF2-40B4-BE49-F238E27FC236}">
                  <a16:creationId xmlns:a16="http://schemas.microsoft.com/office/drawing/2014/main" id="{C73E35BF-93B5-4A37-81BA-9386E1979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4660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936" name="Group 240">
              <a:extLst>
                <a:ext uri="{FF2B5EF4-FFF2-40B4-BE49-F238E27FC236}">
                  <a16:creationId xmlns:a16="http://schemas.microsoft.com/office/drawing/2014/main" id="{01A7C652-EBEC-4E1A-BEAB-347954FD544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495" y="4683"/>
              <a:ext cx="273" cy="817"/>
              <a:chOff x="1396" y="3339"/>
              <a:chExt cx="273" cy="817"/>
            </a:xfrm>
          </p:grpSpPr>
          <p:sp>
            <p:nvSpPr>
              <p:cNvPr id="29937" name="Rectangle 241">
                <a:extLst>
                  <a:ext uri="{FF2B5EF4-FFF2-40B4-BE49-F238E27FC236}">
                    <a16:creationId xmlns:a16="http://schemas.microsoft.com/office/drawing/2014/main" id="{6F416555-311F-479B-A3D3-DADB722D4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3430"/>
                <a:ext cx="181" cy="72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38" name="Freeform 242">
                <a:extLst>
                  <a:ext uri="{FF2B5EF4-FFF2-40B4-BE49-F238E27FC236}">
                    <a16:creationId xmlns:a16="http://schemas.microsoft.com/office/drawing/2014/main" id="{26A25CC0-9513-4CD5-9821-AA87DD806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3339"/>
                <a:ext cx="91" cy="817"/>
              </a:xfrm>
              <a:custGeom>
                <a:avLst/>
                <a:gdLst>
                  <a:gd name="T0" fmla="*/ 0 w 91"/>
                  <a:gd name="T1" fmla="*/ 817 h 817"/>
                  <a:gd name="T2" fmla="*/ 91 w 91"/>
                  <a:gd name="T3" fmla="*/ 726 h 817"/>
                  <a:gd name="T4" fmla="*/ 91 w 91"/>
                  <a:gd name="T5" fmla="*/ 0 h 817"/>
                  <a:gd name="T6" fmla="*/ 0 w 91"/>
                  <a:gd name="T7" fmla="*/ 91 h 817"/>
                  <a:gd name="T8" fmla="*/ 0 w 91"/>
                  <a:gd name="T9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17">
                    <a:moveTo>
                      <a:pt x="0" y="817"/>
                    </a:moveTo>
                    <a:lnTo>
                      <a:pt x="91" y="726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8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39" name="Freeform 243">
                <a:extLst>
                  <a:ext uri="{FF2B5EF4-FFF2-40B4-BE49-F238E27FC236}">
                    <a16:creationId xmlns:a16="http://schemas.microsoft.com/office/drawing/2014/main" id="{8F7BC576-99C6-4391-9226-264B4E3B6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" y="3339"/>
                <a:ext cx="272" cy="91"/>
              </a:xfrm>
              <a:custGeom>
                <a:avLst/>
                <a:gdLst>
                  <a:gd name="T0" fmla="*/ 272 w 272"/>
                  <a:gd name="T1" fmla="*/ 0 h 91"/>
                  <a:gd name="T2" fmla="*/ 90 w 272"/>
                  <a:gd name="T3" fmla="*/ 0 h 91"/>
                  <a:gd name="T4" fmla="*/ 0 w 272"/>
                  <a:gd name="T5" fmla="*/ 91 h 91"/>
                  <a:gd name="T6" fmla="*/ 181 w 272"/>
                  <a:gd name="T7" fmla="*/ 91 h 91"/>
                  <a:gd name="T8" fmla="*/ 272 w 27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91">
                    <a:moveTo>
                      <a:pt x="272" y="0"/>
                    </a:moveTo>
                    <a:lnTo>
                      <a:pt x="90" y="0"/>
                    </a:lnTo>
                    <a:lnTo>
                      <a:pt x="0" y="91"/>
                    </a:lnTo>
                    <a:lnTo>
                      <a:pt x="181" y="91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>
                      <a:gamma/>
                      <a:shade val="46275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40" name="Rectangle 244">
                <a:extLst>
                  <a:ext uri="{FF2B5EF4-FFF2-40B4-BE49-F238E27FC236}">
                    <a16:creationId xmlns:a16="http://schemas.microsoft.com/office/drawing/2014/main" id="{AEA8CAF4-4C2B-491E-91B1-7A2EE33C2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3475"/>
                <a:ext cx="45" cy="3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41" name="Oval 245">
                <a:extLst>
                  <a:ext uri="{FF2B5EF4-FFF2-40B4-BE49-F238E27FC236}">
                    <a16:creationId xmlns:a16="http://schemas.microsoft.com/office/drawing/2014/main" id="{BD200497-6556-480A-A9BE-548AA91FE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3928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42" name="Oval 246">
                <a:extLst>
                  <a:ext uri="{FF2B5EF4-FFF2-40B4-BE49-F238E27FC236}">
                    <a16:creationId xmlns:a16="http://schemas.microsoft.com/office/drawing/2014/main" id="{3A1A27ED-492F-46D7-ABF5-23FB24787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3996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43" name="Freeform 247">
                <a:extLst>
                  <a:ext uri="{FF2B5EF4-FFF2-40B4-BE49-F238E27FC236}">
                    <a16:creationId xmlns:a16="http://schemas.microsoft.com/office/drawing/2014/main" id="{A04BD784-B738-4B30-B7CE-93202A938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3339"/>
                <a:ext cx="272" cy="816"/>
              </a:xfrm>
              <a:custGeom>
                <a:avLst/>
                <a:gdLst>
                  <a:gd name="T0" fmla="*/ 181 w 272"/>
                  <a:gd name="T1" fmla="*/ 817 h 817"/>
                  <a:gd name="T2" fmla="*/ 0 w 272"/>
                  <a:gd name="T3" fmla="*/ 817 h 817"/>
                  <a:gd name="T4" fmla="*/ 0 w 272"/>
                  <a:gd name="T5" fmla="*/ 91 h 817"/>
                  <a:gd name="T6" fmla="*/ 90 w 272"/>
                  <a:gd name="T7" fmla="*/ 0 h 817"/>
                  <a:gd name="T8" fmla="*/ 272 w 272"/>
                  <a:gd name="T9" fmla="*/ 0 h 817"/>
                  <a:gd name="T10" fmla="*/ 272 w 272"/>
                  <a:gd name="T11" fmla="*/ 726 h 817"/>
                  <a:gd name="T12" fmla="*/ 181 w 272"/>
                  <a:gd name="T13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817">
                    <a:moveTo>
                      <a:pt x="181" y="817"/>
                    </a:moveTo>
                    <a:lnTo>
                      <a:pt x="0" y="817"/>
                    </a:lnTo>
                    <a:lnTo>
                      <a:pt x="0" y="91"/>
                    </a:lnTo>
                    <a:lnTo>
                      <a:pt x="90" y="0"/>
                    </a:lnTo>
                    <a:lnTo>
                      <a:pt x="272" y="0"/>
                    </a:lnTo>
                    <a:lnTo>
                      <a:pt x="272" y="726"/>
                    </a:lnTo>
                    <a:lnTo>
                      <a:pt x="181" y="817"/>
                    </a:lnTo>
                    <a:close/>
                  </a:path>
                </a:pathLst>
              </a:cu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9944" name="Group 248">
            <a:extLst>
              <a:ext uri="{FF2B5EF4-FFF2-40B4-BE49-F238E27FC236}">
                <a16:creationId xmlns:a16="http://schemas.microsoft.com/office/drawing/2014/main" id="{96F95BD4-98D9-48B7-B813-4CD90F8EA50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40450" y="2924175"/>
            <a:ext cx="1404938" cy="1295400"/>
            <a:chOff x="1827" y="2546"/>
            <a:chExt cx="885" cy="816"/>
          </a:xfrm>
        </p:grpSpPr>
        <p:sp>
          <p:nvSpPr>
            <p:cNvPr id="29945" name="Rectangle 249">
              <a:extLst>
                <a:ext uri="{FF2B5EF4-FFF2-40B4-BE49-F238E27FC236}">
                  <a16:creationId xmlns:a16="http://schemas.microsoft.com/office/drawing/2014/main" id="{E00974DA-3807-4FB0-8C18-3E091EDFB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569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46" name="Rectangle 250">
              <a:extLst>
                <a:ext uri="{FF2B5EF4-FFF2-40B4-BE49-F238E27FC236}">
                  <a16:creationId xmlns:a16="http://schemas.microsoft.com/office/drawing/2014/main" id="{3DCFE355-3975-4ADB-839B-D790B035D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2591"/>
              <a:ext cx="612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47" name="Freeform 251">
              <a:extLst>
                <a:ext uri="{FF2B5EF4-FFF2-40B4-BE49-F238E27FC236}">
                  <a16:creationId xmlns:a16="http://schemas.microsoft.com/office/drawing/2014/main" id="{737FBEC8-D6E3-43A8-995B-54FB06DB3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2546"/>
              <a:ext cx="23" cy="567"/>
            </a:xfrm>
            <a:custGeom>
              <a:avLst/>
              <a:gdLst>
                <a:gd name="T0" fmla="*/ 0 w 23"/>
                <a:gd name="T1" fmla="*/ 567 h 567"/>
                <a:gd name="T2" fmla="*/ 0 w 23"/>
                <a:gd name="T3" fmla="*/ 22 h 567"/>
                <a:gd name="T4" fmla="*/ 23 w 23"/>
                <a:gd name="T5" fmla="*/ 0 h 567"/>
                <a:gd name="T6" fmla="*/ 23 w 23"/>
                <a:gd name="T7" fmla="*/ 544 h 567"/>
                <a:gd name="T8" fmla="*/ 0 w 23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67">
                  <a:moveTo>
                    <a:pt x="0" y="567"/>
                  </a:moveTo>
                  <a:lnTo>
                    <a:pt x="0" y="22"/>
                  </a:lnTo>
                  <a:lnTo>
                    <a:pt x="23" y="0"/>
                  </a:lnTo>
                  <a:lnTo>
                    <a:pt x="23" y="54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48" name="Freeform 252">
              <a:extLst>
                <a:ext uri="{FF2B5EF4-FFF2-40B4-BE49-F238E27FC236}">
                  <a16:creationId xmlns:a16="http://schemas.microsoft.com/office/drawing/2014/main" id="{BC2B4B84-3C9C-483E-9FD4-2D6AE1928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546"/>
              <a:ext cx="681" cy="22"/>
            </a:xfrm>
            <a:custGeom>
              <a:avLst/>
              <a:gdLst>
                <a:gd name="T0" fmla="*/ 681 w 681"/>
                <a:gd name="T1" fmla="*/ 0 h 22"/>
                <a:gd name="T2" fmla="*/ 23 w 681"/>
                <a:gd name="T3" fmla="*/ 0 h 22"/>
                <a:gd name="T4" fmla="*/ 0 w 681"/>
                <a:gd name="T5" fmla="*/ 22 h 22"/>
                <a:gd name="T6" fmla="*/ 658 w 681"/>
                <a:gd name="T7" fmla="*/ 22 h 22"/>
                <a:gd name="T8" fmla="*/ 681 w 68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2">
                  <a:moveTo>
                    <a:pt x="681" y="0"/>
                  </a:moveTo>
                  <a:lnTo>
                    <a:pt x="23" y="0"/>
                  </a:lnTo>
                  <a:lnTo>
                    <a:pt x="0" y="22"/>
                  </a:lnTo>
                  <a:lnTo>
                    <a:pt x="658" y="22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49" name="Freeform 253">
              <a:extLst>
                <a:ext uri="{FF2B5EF4-FFF2-40B4-BE49-F238E27FC236}">
                  <a16:creationId xmlns:a16="http://schemas.microsoft.com/office/drawing/2014/main" id="{0D1085E5-0B47-4076-8063-4DEF94C18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3113"/>
              <a:ext cx="862" cy="204"/>
            </a:xfrm>
            <a:custGeom>
              <a:avLst/>
              <a:gdLst>
                <a:gd name="T0" fmla="*/ 204 w 862"/>
                <a:gd name="T1" fmla="*/ 0 h 204"/>
                <a:gd name="T2" fmla="*/ 0 w 862"/>
                <a:gd name="T3" fmla="*/ 204 h 204"/>
                <a:gd name="T4" fmla="*/ 658 w 862"/>
                <a:gd name="T5" fmla="*/ 204 h 204"/>
                <a:gd name="T6" fmla="*/ 862 w 862"/>
                <a:gd name="T7" fmla="*/ 0 h 204"/>
                <a:gd name="T8" fmla="*/ 204 w 862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204">
                  <a:moveTo>
                    <a:pt x="204" y="0"/>
                  </a:moveTo>
                  <a:lnTo>
                    <a:pt x="0" y="204"/>
                  </a:lnTo>
                  <a:lnTo>
                    <a:pt x="658" y="204"/>
                  </a:lnTo>
                  <a:lnTo>
                    <a:pt x="862" y="0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0" name="Rectangle 254">
              <a:extLst>
                <a:ext uri="{FF2B5EF4-FFF2-40B4-BE49-F238E27FC236}">
                  <a16:creationId xmlns:a16="http://schemas.microsoft.com/office/drawing/2014/main" id="{912317D6-5E87-4CA3-90DC-1D9381060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3317"/>
              <a:ext cx="658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51" name="Freeform 255">
              <a:extLst>
                <a:ext uri="{FF2B5EF4-FFF2-40B4-BE49-F238E27FC236}">
                  <a16:creationId xmlns:a16="http://schemas.microsoft.com/office/drawing/2014/main" id="{591192DE-F712-4400-A6B8-9F50B6EFA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113"/>
              <a:ext cx="204" cy="249"/>
            </a:xfrm>
            <a:custGeom>
              <a:avLst/>
              <a:gdLst>
                <a:gd name="T0" fmla="*/ 204 w 204"/>
                <a:gd name="T1" fmla="*/ 0 h 249"/>
                <a:gd name="T2" fmla="*/ 204 w 204"/>
                <a:gd name="T3" fmla="*/ 45 h 249"/>
                <a:gd name="T4" fmla="*/ 0 w 204"/>
                <a:gd name="T5" fmla="*/ 249 h 249"/>
                <a:gd name="T6" fmla="*/ 0 w 204"/>
                <a:gd name="T7" fmla="*/ 204 h 249"/>
                <a:gd name="T8" fmla="*/ 204 w 204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9">
                  <a:moveTo>
                    <a:pt x="204" y="0"/>
                  </a:moveTo>
                  <a:lnTo>
                    <a:pt x="204" y="45"/>
                  </a:lnTo>
                  <a:lnTo>
                    <a:pt x="0" y="249"/>
                  </a:lnTo>
                  <a:lnTo>
                    <a:pt x="0" y="204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2" name="Rectangle 256">
              <a:extLst>
                <a:ext uri="{FF2B5EF4-FFF2-40B4-BE49-F238E27FC236}">
                  <a16:creationId xmlns:a16="http://schemas.microsoft.com/office/drawing/2014/main" id="{BB6FA692-69F0-415D-8A12-61F76D77C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090"/>
              <a:ext cx="136" cy="2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53" name="Rectangle 257">
              <a:extLst>
                <a:ext uri="{FF2B5EF4-FFF2-40B4-BE49-F238E27FC236}">
                  <a16:creationId xmlns:a16="http://schemas.microsoft.com/office/drawing/2014/main" id="{64405FC7-EFA3-4C48-A7F9-B216B0510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090"/>
              <a:ext cx="136" cy="2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54" name="Freeform 258">
              <a:extLst>
                <a:ext uri="{FF2B5EF4-FFF2-40B4-BE49-F238E27FC236}">
                  <a16:creationId xmlns:a16="http://schemas.microsoft.com/office/drawing/2014/main" id="{17EAA124-0E90-4BDE-A6E7-4176618CF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3113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5" name="Freeform 259">
              <a:extLst>
                <a:ext uri="{FF2B5EF4-FFF2-40B4-BE49-F238E27FC236}">
                  <a16:creationId xmlns:a16="http://schemas.microsoft.com/office/drawing/2014/main" id="{DC801387-75F1-464F-BDCF-DCA34724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" y="3113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6" name="Freeform 260">
              <a:extLst>
                <a:ext uri="{FF2B5EF4-FFF2-40B4-BE49-F238E27FC236}">
                  <a16:creationId xmlns:a16="http://schemas.microsoft.com/office/drawing/2014/main" id="{B6E3FB86-C2FB-4648-A21F-33938C73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135"/>
              <a:ext cx="726" cy="114"/>
            </a:xfrm>
            <a:custGeom>
              <a:avLst/>
              <a:gdLst>
                <a:gd name="T0" fmla="*/ 113 w 726"/>
                <a:gd name="T1" fmla="*/ 0 h 114"/>
                <a:gd name="T2" fmla="*/ 726 w 726"/>
                <a:gd name="T3" fmla="*/ 0 h 114"/>
                <a:gd name="T4" fmla="*/ 612 w 726"/>
                <a:gd name="T5" fmla="*/ 114 h 114"/>
                <a:gd name="T6" fmla="*/ 0 w 726"/>
                <a:gd name="T7" fmla="*/ 114 h 114"/>
                <a:gd name="T8" fmla="*/ 113 w 72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14">
                  <a:moveTo>
                    <a:pt x="113" y="0"/>
                  </a:moveTo>
                  <a:lnTo>
                    <a:pt x="726" y="0"/>
                  </a:lnTo>
                  <a:lnTo>
                    <a:pt x="612" y="114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7" name="Freeform 261">
              <a:extLst>
                <a:ext uri="{FF2B5EF4-FFF2-40B4-BE49-F238E27FC236}">
                  <a16:creationId xmlns:a16="http://schemas.microsoft.com/office/drawing/2014/main" id="{7E5C8A2B-9EC2-4F6E-82BA-FC0E6648F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" y="3249"/>
              <a:ext cx="204" cy="45"/>
            </a:xfrm>
            <a:custGeom>
              <a:avLst/>
              <a:gdLst>
                <a:gd name="T0" fmla="*/ 204 w 204"/>
                <a:gd name="T1" fmla="*/ 0 h 45"/>
                <a:gd name="T2" fmla="*/ 45 w 204"/>
                <a:gd name="T3" fmla="*/ 0 h 45"/>
                <a:gd name="T4" fmla="*/ 0 w 204"/>
                <a:gd name="T5" fmla="*/ 45 h 45"/>
                <a:gd name="T6" fmla="*/ 159 w 204"/>
                <a:gd name="T7" fmla="*/ 45 h 45"/>
                <a:gd name="T8" fmla="*/ 204 w 20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45">
                  <a:moveTo>
                    <a:pt x="20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59" y="4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58" name="Freeform 262">
              <a:extLst>
                <a:ext uri="{FF2B5EF4-FFF2-40B4-BE49-F238E27FC236}">
                  <a16:creationId xmlns:a16="http://schemas.microsoft.com/office/drawing/2014/main" id="{153A29C7-2ECB-478A-B9D7-76AE33573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2546"/>
              <a:ext cx="885" cy="816"/>
            </a:xfrm>
            <a:custGeom>
              <a:avLst/>
              <a:gdLst>
                <a:gd name="T0" fmla="*/ 885 w 885"/>
                <a:gd name="T1" fmla="*/ 0 h 816"/>
                <a:gd name="T2" fmla="*/ 227 w 885"/>
                <a:gd name="T3" fmla="*/ 0 h 816"/>
                <a:gd name="T4" fmla="*/ 204 w 885"/>
                <a:gd name="T5" fmla="*/ 22 h 816"/>
                <a:gd name="T6" fmla="*/ 204 w 885"/>
                <a:gd name="T7" fmla="*/ 567 h 816"/>
                <a:gd name="T8" fmla="*/ 0 w 885"/>
                <a:gd name="T9" fmla="*/ 771 h 816"/>
                <a:gd name="T10" fmla="*/ 0 w 885"/>
                <a:gd name="T11" fmla="*/ 816 h 816"/>
                <a:gd name="T12" fmla="*/ 658 w 885"/>
                <a:gd name="T13" fmla="*/ 816 h 816"/>
                <a:gd name="T14" fmla="*/ 862 w 885"/>
                <a:gd name="T15" fmla="*/ 612 h 816"/>
                <a:gd name="T16" fmla="*/ 862 w 885"/>
                <a:gd name="T17" fmla="*/ 567 h 816"/>
                <a:gd name="T18" fmla="*/ 885 w 885"/>
                <a:gd name="T19" fmla="*/ 544 h 816"/>
                <a:gd name="T20" fmla="*/ 885 w 885"/>
                <a:gd name="T21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5" h="816">
                  <a:moveTo>
                    <a:pt x="885" y="0"/>
                  </a:moveTo>
                  <a:lnTo>
                    <a:pt x="227" y="0"/>
                  </a:lnTo>
                  <a:lnTo>
                    <a:pt x="204" y="22"/>
                  </a:lnTo>
                  <a:lnTo>
                    <a:pt x="204" y="567"/>
                  </a:lnTo>
                  <a:lnTo>
                    <a:pt x="0" y="771"/>
                  </a:lnTo>
                  <a:lnTo>
                    <a:pt x="0" y="816"/>
                  </a:lnTo>
                  <a:lnTo>
                    <a:pt x="658" y="816"/>
                  </a:lnTo>
                  <a:lnTo>
                    <a:pt x="862" y="612"/>
                  </a:lnTo>
                  <a:lnTo>
                    <a:pt x="862" y="567"/>
                  </a:lnTo>
                  <a:lnTo>
                    <a:pt x="885" y="544"/>
                  </a:lnTo>
                  <a:lnTo>
                    <a:pt x="88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959" name="Group 263">
            <a:extLst>
              <a:ext uri="{FF2B5EF4-FFF2-40B4-BE49-F238E27FC236}">
                <a16:creationId xmlns:a16="http://schemas.microsoft.com/office/drawing/2014/main" id="{6734BC63-4D2A-4FFF-9E6C-2493B36A969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12113" y="2924175"/>
            <a:ext cx="1404937" cy="1295400"/>
            <a:chOff x="1827" y="3453"/>
            <a:chExt cx="885" cy="816"/>
          </a:xfrm>
        </p:grpSpPr>
        <p:sp>
          <p:nvSpPr>
            <p:cNvPr id="29960" name="Rectangle 264">
              <a:extLst>
                <a:ext uri="{FF2B5EF4-FFF2-40B4-BE49-F238E27FC236}">
                  <a16:creationId xmlns:a16="http://schemas.microsoft.com/office/drawing/2014/main" id="{2D5AF4FE-FCBB-4D4B-BD11-F7B07DF8D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476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61" name="Rectangle 265">
              <a:extLst>
                <a:ext uri="{FF2B5EF4-FFF2-40B4-BE49-F238E27FC236}">
                  <a16:creationId xmlns:a16="http://schemas.microsoft.com/office/drawing/2014/main" id="{F2CE64D1-4B5B-4FEB-ACD9-B0E360F68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498"/>
              <a:ext cx="612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62" name="Freeform 266">
              <a:extLst>
                <a:ext uri="{FF2B5EF4-FFF2-40B4-BE49-F238E27FC236}">
                  <a16:creationId xmlns:a16="http://schemas.microsoft.com/office/drawing/2014/main" id="{7864CF25-30E4-4EF8-BF05-1E1C5C609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3453"/>
              <a:ext cx="23" cy="567"/>
            </a:xfrm>
            <a:custGeom>
              <a:avLst/>
              <a:gdLst>
                <a:gd name="T0" fmla="*/ 0 w 23"/>
                <a:gd name="T1" fmla="*/ 567 h 567"/>
                <a:gd name="T2" fmla="*/ 0 w 23"/>
                <a:gd name="T3" fmla="*/ 22 h 567"/>
                <a:gd name="T4" fmla="*/ 23 w 23"/>
                <a:gd name="T5" fmla="*/ 0 h 567"/>
                <a:gd name="T6" fmla="*/ 23 w 23"/>
                <a:gd name="T7" fmla="*/ 544 h 567"/>
                <a:gd name="T8" fmla="*/ 0 w 23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67">
                  <a:moveTo>
                    <a:pt x="0" y="567"/>
                  </a:moveTo>
                  <a:lnTo>
                    <a:pt x="0" y="22"/>
                  </a:lnTo>
                  <a:lnTo>
                    <a:pt x="23" y="0"/>
                  </a:lnTo>
                  <a:lnTo>
                    <a:pt x="23" y="54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63" name="Freeform 267">
              <a:extLst>
                <a:ext uri="{FF2B5EF4-FFF2-40B4-BE49-F238E27FC236}">
                  <a16:creationId xmlns:a16="http://schemas.microsoft.com/office/drawing/2014/main" id="{8A15B538-F648-4E6E-A622-B4AF9B9A3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3453"/>
              <a:ext cx="681" cy="22"/>
            </a:xfrm>
            <a:custGeom>
              <a:avLst/>
              <a:gdLst>
                <a:gd name="T0" fmla="*/ 681 w 681"/>
                <a:gd name="T1" fmla="*/ 0 h 22"/>
                <a:gd name="T2" fmla="*/ 23 w 681"/>
                <a:gd name="T3" fmla="*/ 0 h 22"/>
                <a:gd name="T4" fmla="*/ 0 w 681"/>
                <a:gd name="T5" fmla="*/ 22 h 22"/>
                <a:gd name="T6" fmla="*/ 658 w 681"/>
                <a:gd name="T7" fmla="*/ 22 h 22"/>
                <a:gd name="T8" fmla="*/ 681 w 68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2">
                  <a:moveTo>
                    <a:pt x="681" y="0"/>
                  </a:moveTo>
                  <a:lnTo>
                    <a:pt x="23" y="0"/>
                  </a:lnTo>
                  <a:lnTo>
                    <a:pt x="0" y="22"/>
                  </a:lnTo>
                  <a:lnTo>
                    <a:pt x="658" y="22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64" name="Freeform 268">
              <a:extLst>
                <a:ext uri="{FF2B5EF4-FFF2-40B4-BE49-F238E27FC236}">
                  <a16:creationId xmlns:a16="http://schemas.microsoft.com/office/drawing/2014/main" id="{091B81FD-B443-448A-BE74-C22384620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4020"/>
              <a:ext cx="862" cy="204"/>
            </a:xfrm>
            <a:custGeom>
              <a:avLst/>
              <a:gdLst>
                <a:gd name="T0" fmla="*/ 204 w 862"/>
                <a:gd name="T1" fmla="*/ 0 h 204"/>
                <a:gd name="T2" fmla="*/ 0 w 862"/>
                <a:gd name="T3" fmla="*/ 204 h 204"/>
                <a:gd name="T4" fmla="*/ 658 w 862"/>
                <a:gd name="T5" fmla="*/ 204 h 204"/>
                <a:gd name="T6" fmla="*/ 862 w 862"/>
                <a:gd name="T7" fmla="*/ 0 h 204"/>
                <a:gd name="T8" fmla="*/ 204 w 862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204">
                  <a:moveTo>
                    <a:pt x="204" y="0"/>
                  </a:moveTo>
                  <a:lnTo>
                    <a:pt x="0" y="204"/>
                  </a:lnTo>
                  <a:lnTo>
                    <a:pt x="658" y="204"/>
                  </a:lnTo>
                  <a:lnTo>
                    <a:pt x="862" y="0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65" name="Rectangle 269">
              <a:extLst>
                <a:ext uri="{FF2B5EF4-FFF2-40B4-BE49-F238E27FC236}">
                  <a16:creationId xmlns:a16="http://schemas.microsoft.com/office/drawing/2014/main" id="{C2789932-84AE-45EA-B060-3E9764132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4224"/>
              <a:ext cx="65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66" name="Freeform 270">
              <a:extLst>
                <a:ext uri="{FF2B5EF4-FFF2-40B4-BE49-F238E27FC236}">
                  <a16:creationId xmlns:a16="http://schemas.microsoft.com/office/drawing/2014/main" id="{C51A827A-94DA-4231-AECC-D07B033AF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4020"/>
              <a:ext cx="204" cy="249"/>
            </a:xfrm>
            <a:custGeom>
              <a:avLst/>
              <a:gdLst>
                <a:gd name="T0" fmla="*/ 204 w 204"/>
                <a:gd name="T1" fmla="*/ 0 h 249"/>
                <a:gd name="T2" fmla="*/ 204 w 204"/>
                <a:gd name="T3" fmla="*/ 45 h 249"/>
                <a:gd name="T4" fmla="*/ 0 w 204"/>
                <a:gd name="T5" fmla="*/ 249 h 249"/>
                <a:gd name="T6" fmla="*/ 0 w 204"/>
                <a:gd name="T7" fmla="*/ 204 h 249"/>
                <a:gd name="T8" fmla="*/ 204 w 204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9">
                  <a:moveTo>
                    <a:pt x="204" y="0"/>
                  </a:moveTo>
                  <a:lnTo>
                    <a:pt x="204" y="45"/>
                  </a:lnTo>
                  <a:lnTo>
                    <a:pt x="0" y="249"/>
                  </a:lnTo>
                  <a:lnTo>
                    <a:pt x="0" y="204"/>
                  </a:lnTo>
                  <a:lnTo>
                    <a:pt x="204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67" name="Rectangle 271">
              <a:extLst>
                <a:ext uri="{FF2B5EF4-FFF2-40B4-BE49-F238E27FC236}">
                  <a16:creationId xmlns:a16="http://schemas.microsoft.com/office/drawing/2014/main" id="{8E5060AB-B889-43D7-B0E0-599E9B335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3997"/>
              <a:ext cx="136" cy="2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68" name="Rectangle 272">
              <a:extLst>
                <a:ext uri="{FF2B5EF4-FFF2-40B4-BE49-F238E27FC236}">
                  <a16:creationId xmlns:a16="http://schemas.microsoft.com/office/drawing/2014/main" id="{CC47C86D-69B3-4396-9CAA-CB7CD35A9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997"/>
              <a:ext cx="136" cy="2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69" name="Freeform 273">
              <a:extLst>
                <a:ext uri="{FF2B5EF4-FFF2-40B4-BE49-F238E27FC236}">
                  <a16:creationId xmlns:a16="http://schemas.microsoft.com/office/drawing/2014/main" id="{9B2FE3CC-CDD5-4047-995E-DA7E0A767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4020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0" name="Freeform 274">
              <a:extLst>
                <a:ext uri="{FF2B5EF4-FFF2-40B4-BE49-F238E27FC236}">
                  <a16:creationId xmlns:a16="http://schemas.microsoft.com/office/drawing/2014/main" id="{BE7A0DB3-7F66-4592-82A3-D0CBB9411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" y="4020"/>
              <a:ext cx="159" cy="22"/>
            </a:xfrm>
            <a:custGeom>
              <a:avLst/>
              <a:gdLst>
                <a:gd name="T0" fmla="*/ 23 w 159"/>
                <a:gd name="T1" fmla="*/ 0 h 22"/>
                <a:gd name="T2" fmla="*/ 0 w 159"/>
                <a:gd name="T3" fmla="*/ 22 h 22"/>
                <a:gd name="T4" fmla="*/ 136 w 159"/>
                <a:gd name="T5" fmla="*/ 22 h 22"/>
                <a:gd name="T6" fmla="*/ 159 w 159"/>
                <a:gd name="T7" fmla="*/ 0 h 22"/>
                <a:gd name="T8" fmla="*/ 23 w 15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">
                  <a:moveTo>
                    <a:pt x="23" y="0"/>
                  </a:moveTo>
                  <a:lnTo>
                    <a:pt x="0" y="22"/>
                  </a:lnTo>
                  <a:lnTo>
                    <a:pt x="136" y="22"/>
                  </a:lnTo>
                  <a:lnTo>
                    <a:pt x="15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1" name="Freeform 275">
              <a:extLst>
                <a:ext uri="{FF2B5EF4-FFF2-40B4-BE49-F238E27FC236}">
                  <a16:creationId xmlns:a16="http://schemas.microsoft.com/office/drawing/2014/main" id="{E86C2BC2-C43F-443C-887B-93A0B8A99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4042"/>
              <a:ext cx="726" cy="114"/>
            </a:xfrm>
            <a:custGeom>
              <a:avLst/>
              <a:gdLst>
                <a:gd name="T0" fmla="*/ 113 w 726"/>
                <a:gd name="T1" fmla="*/ 0 h 114"/>
                <a:gd name="T2" fmla="*/ 726 w 726"/>
                <a:gd name="T3" fmla="*/ 0 h 114"/>
                <a:gd name="T4" fmla="*/ 612 w 726"/>
                <a:gd name="T5" fmla="*/ 114 h 114"/>
                <a:gd name="T6" fmla="*/ 0 w 726"/>
                <a:gd name="T7" fmla="*/ 114 h 114"/>
                <a:gd name="T8" fmla="*/ 113 w 72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14">
                  <a:moveTo>
                    <a:pt x="113" y="0"/>
                  </a:moveTo>
                  <a:lnTo>
                    <a:pt x="726" y="0"/>
                  </a:lnTo>
                  <a:lnTo>
                    <a:pt x="612" y="114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2" name="Freeform 276">
              <a:extLst>
                <a:ext uri="{FF2B5EF4-FFF2-40B4-BE49-F238E27FC236}">
                  <a16:creationId xmlns:a16="http://schemas.microsoft.com/office/drawing/2014/main" id="{AB1792C4-97CE-40F5-950D-C9651BD05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" y="4156"/>
              <a:ext cx="204" cy="45"/>
            </a:xfrm>
            <a:custGeom>
              <a:avLst/>
              <a:gdLst>
                <a:gd name="T0" fmla="*/ 204 w 204"/>
                <a:gd name="T1" fmla="*/ 0 h 45"/>
                <a:gd name="T2" fmla="*/ 45 w 204"/>
                <a:gd name="T3" fmla="*/ 0 h 45"/>
                <a:gd name="T4" fmla="*/ 0 w 204"/>
                <a:gd name="T5" fmla="*/ 45 h 45"/>
                <a:gd name="T6" fmla="*/ 159 w 204"/>
                <a:gd name="T7" fmla="*/ 45 h 45"/>
                <a:gd name="T8" fmla="*/ 204 w 20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45">
                  <a:moveTo>
                    <a:pt x="20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59" y="4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3" name="Freeform 277">
              <a:extLst>
                <a:ext uri="{FF2B5EF4-FFF2-40B4-BE49-F238E27FC236}">
                  <a16:creationId xmlns:a16="http://schemas.microsoft.com/office/drawing/2014/main" id="{6AFE5737-86FA-4528-9EF6-489BC7559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3453"/>
              <a:ext cx="885" cy="816"/>
            </a:xfrm>
            <a:custGeom>
              <a:avLst/>
              <a:gdLst>
                <a:gd name="T0" fmla="*/ 885 w 885"/>
                <a:gd name="T1" fmla="*/ 0 h 816"/>
                <a:gd name="T2" fmla="*/ 227 w 885"/>
                <a:gd name="T3" fmla="*/ 0 h 816"/>
                <a:gd name="T4" fmla="*/ 204 w 885"/>
                <a:gd name="T5" fmla="*/ 22 h 816"/>
                <a:gd name="T6" fmla="*/ 204 w 885"/>
                <a:gd name="T7" fmla="*/ 567 h 816"/>
                <a:gd name="T8" fmla="*/ 0 w 885"/>
                <a:gd name="T9" fmla="*/ 771 h 816"/>
                <a:gd name="T10" fmla="*/ 0 w 885"/>
                <a:gd name="T11" fmla="*/ 816 h 816"/>
                <a:gd name="T12" fmla="*/ 658 w 885"/>
                <a:gd name="T13" fmla="*/ 816 h 816"/>
                <a:gd name="T14" fmla="*/ 862 w 885"/>
                <a:gd name="T15" fmla="*/ 612 h 816"/>
                <a:gd name="T16" fmla="*/ 862 w 885"/>
                <a:gd name="T17" fmla="*/ 567 h 816"/>
                <a:gd name="T18" fmla="*/ 885 w 885"/>
                <a:gd name="T19" fmla="*/ 544 h 816"/>
                <a:gd name="T20" fmla="*/ 885 w 885"/>
                <a:gd name="T21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5" h="816">
                  <a:moveTo>
                    <a:pt x="885" y="0"/>
                  </a:moveTo>
                  <a:lnTo>
                    <a:pt x="227" y="0"/>
                  </a:lnTo>
                  <a:lnTo>
                    <a:pt x="204" y="22"/>
                  </a:lnTo>
                  <a:lnTo>
                    <a:pt x="204" y="567"/>
                  </a:lnTo>
                  <a:lnTo>
                    <a:pt x="0" y="771"/>
                  </a:lnTo>
                  <a:lnTo>
                    <a:pt x="0" y="816"/>
                  </a:lnTo>
                  <a:lnTo>
                    <a:pt x="658" y="816"/>
                  </a:lnTo>
                  <a:lnTo>
                    <a:pt x="862" y="612"/>
                  </a:lnTo>
                  <a:lnTo>
                    <a:pt x="862" y="567"/>
                  </a:lnTo>
                  <a:lnTo>
                    <a:pt x="885" y="544"/>
                  </a:lnTo>
                  <a:lnTo>
                    <a:pt x="885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974" name="Group 278">
            <a:extLst>
              <a:ext uri="{FF2B5EF4-FFF2-40B4-BE49-F238E27FC236}">
                <a16:creationId xmlns:a16="http://schemas.microsoft.com/office/drawing/2014/main" id="{B87ADC53-1C96-4B5B-BF70-3932C0ADE68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5229225"/>
            <a:ext cx="1439863" cy="600075"/>
            <a:chOff x="716" y="1525"/>
            <a:chExt cx="1089" cy="454"/>
          </a:xfrm>
        </p:grpSpPr>
        <p:sp>
          <p:nvSpPr>
            <p:cNvPr id="29975" name="Rectangle 279">
              <a:extLst>
                <a:ext uri="{FF2B5EF4-FFF2-40B4-BE49-F238E27FC236}">
                  <a16:creationId xmlns:a16="http://schemas.microsoft.com/office/drawing/2014/main" id="{E80F881C-FF93-485B-ABF5-B54F833DA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843"/>
              <a:ext cx="907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76" name="Freeform 280">
              <a:extLst>
                <a:ext uri="{FF2B5EF4-FFF2-40B4-BE49-F238E27FC236}">
                  <a16:creationId xmlns:a16="http://schemas.microsoft.com/office/drawing/2014/main" id="{4108D458-4CE5-4F54-BF29-917202407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52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7" name="Freeform 281">
              <a:extLst>
                <a:ext uri="{FF2B5EF4-FFF2-40B4-BE49-F238E27FC236}">
                  <a16:creationId xmlns:a16="http://schemas.microsoft.com/office/drawing/2014/main" id="{9D93A746-ED93-4473-9D66-6A4CBE987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52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78" name="Freeform 282">
              <a:extLst>
                <a:ext uri="{FF2B5EF4-FFF2-40B4-BE49-F238E27FC236}">
                  <a16:creationId xmlns:a16="http://schemas.microsoft.com/office/drawing/2014/main" id="{6B8E3ACC-8A5A-425B-9AC6-71DB96C8B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52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015" name="Group 319">
            <a:extLst>
              <a:ext uri="{FF2B5EF4-FFF2-40B4-BE49-F238E27FC236}">
                <a16:creationId xmlns:a16="http://schemas.microsoft.com/office/drawing/2014/main" id="{4104CC4E-8632-414B-A73C-70CC34DEEF2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39863" cy="600075"/>
            <a:chOff x="2712" y="3294"/>
            <a:chExt cx="907" cy="378"/>
          </a:xfrm>
        </p:grpSpPr>
        <p:sp>
          <p:nvSpPr>
            <p:cNvPr id="29980" name="Rectangle 284">
              <a:extLst>
                <a:ext uri="{FF2B5EF4-FFF2-40B4-BE49-F238E27FC236}">
                  <a16:creationId xmlns:a16="http://schemas.microsoft.com/office/drawing/2014/main" id="{319C37BB-CB43-4386-820F-3D663200A84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64" y="3559"/>
              <a:ext cx="755" cy="1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1" name="Freeform 285">
              <a:extLst>
                <a:ext uri="{FF2B5EF4-FFF2-40B4-BE49-F238E27FC236}">
                  <a16:creationId xmlns:a16="http://schemas.microsoft.com/office/drawing/2014/main" id="{84996722-A897-47E4-8832-62C7500071A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3294"/>
              <a:ext cx="907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82" name="Rectangle 286">
              <a:extLst>
                <a:ext uri="{FF2B5EF4-FFF2-40B4-BE49-F238E27FC236}">
                  <a16:creationId xmlns:a16="http://schemas.microsoft.com/office/drawing/2014/main" id="{9500AC25-F2C0-4284-865C-924FE4E200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01" y="3577"/>
              <a:ext cx="26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3" name="Rectangle 287">
              <a:extLst>
                <a:ext uri="{FF2B5EF4-FFF2-40B4-BE49-F238E27FC236}">
                  <a16:creationId xmlns:a16="http://schemas.microsoft.com/office/drawing/2014/main" id="{2EC11EAE-215E-4AD7-A86D-6AE0FA74C6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39" y="3596"/>
              <a:ext cx="188" cy="38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66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4" name="Oval 288">
              <a:extLst>
                <a:ext uri="{FF2B5EF4-FFF2-40B4-BE49-F238E27FC236}">
                  <a16:creationId xmlns:a16="http://schemas.microsoft.com/office/drawing/2014/main" id="{2CC86CDD-DC46-4F71-AFF0-FBD0F1E770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21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5" name="Oval 289">
              <a:extLst>
                <a:ext uri="{FF2B5EF4-FFF2-40B4-BE49-F238E27FC236}">
                  <a16:creationId xmlns:a16="http://schemas.microsoft.com/office/drawing/2014/main" id="{65C460CD-FA0B-4125-8A23-3430BCC95E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445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6" name="Oval 290">
              <a:extLst>
                <a:ext uri="{FF2B5EF4-FFF2-40B4-BE49-F238E27FC236}">
                  <a16:creationId xmlns:a16="http://schemas.microsoft.com/office/drawing/2014/main" id="{AD4C3704-AE2B-4A4A-8E83-A9E9B6FC7A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70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7" name="Oval 291">
              <a:extLst>
                <a:ext uri="{FF2B5EF4-FFF2-40B4-BE49-F238E27FC236}">
                  <a16:creationId xmlns:a16="http://schemas.microsoft.com/office/drawing/2014/main" id="{DE3161AD-D79A-4A50-8324-13AE732B82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94" y="3596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8" name="Oval 292">
              <a:extLst>
                <a:ext uri="{FF2B5EF4-FFF2-40B4-BE49-F238E27FC236}">
                  <a16:creationId xmlns:a16="http://schemas.microsoft.com/office/drawing/2014/main" id="{6B83673E-4B4E-4AA3-91C5-D57F79B79F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19" y="3596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9" name="Freeform 293">
              <a:extLst>
                <a:ext uri="{FF2B5EF4-FFF2-40B4-BE49-F238E27FC236}">
                  <a16:creationId xmlns:a16="http://schemas.microsoft.com/office/drawing/2014/main" id="{01431F84-54CA-4AA2-84FB-6000EFADEA7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3294"/>
              <a:ext cx="152" cy="378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90" name="Freeform 294">
              <a:extLst>
                <a:ext uri="{FF2B5EF4-FFF2-40B4-BE49-F238E27FC236}">
                  <a16:creationId xmlns:a16="http://schemas.microsoft.com/office/drawing/2014/main" id="{9638F231-ADD6-4551-A62C-26B1BB96B71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016" name="Group 320">
            <a:extLst>
              <a:ext uri="{FF2B5EF4-FFF2-40B4-BE49-F238E27FC236}">
                <a16:creationId xmlns:a16="http://schemas.microsoft.com/office/drawing/2014/main" id="{D0EE945E-D653-476D-A88E-61C8876F7D0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600075"/>
            <a:chOff x="3846" y="3294"/>
            <a:chExt cx="907" cy="378"/>
          </a:xfrm>
        </p:grpSpPr>
        <p:sp>
          <p:nvSpPr>
            <p:cNvPr id="29992" name="Rectangle 296">
              <a:extLst>
                <a:ext uri="{FF2B5EF4-FFF2-40B4-BE49-F238E27FC236}">
                  <a16:creationId xmlns:a16="http://schemas.microsoft.com/office/drawing/2014/main" id="{622C8432-5C85-4D83-9966-EACA8ECEC3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98" y="3559"/>
              <a:ext cx="755" cy="11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3" name="Freeform 297">
              <a:extLst>
                <a:ext uri="{FF2B5EF4-FFF2-40B4-BE49-F238E27FC236}">
                  <a16:creationId xmlns:a16="http://schemas.microsoft.com/office/drawing/2014/main" id="{102E3C2C-F864-489E-B9BB-0697FA8BA81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6" y="3294"/>
              <a:ext cx="907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94" name="Freeform 298">
              <a:extLst>
                <a:ext uri="{FF2B5EF4-FFF2-40B4-BE49-F238E27FC236}">
                  <a16:creationId xmlns:a16="http://schemas.microsoft.com/office/drawing/2014/main" id="{CF5C0874-1EC5-4554-9A93-3DFE49F57C1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6" y="3294"/>
              <a:ext cx="152" cy="378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95" name="Rectangle 299">
              <a:extLst>
                <a:ext uri="{FF2B5EF4-FFF2-40B4-BE49-F238E27FC236}">
                  <a16:creationId xmlns:a16="http://schemas.microsoft.com/office/drawing/2014/main" id="{5F756D9C-51F2-4AF1-90B5-EB863C938F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035" y="3577"/>
              <a:ext cx="26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6" name="Rectangle 300">
              <a:extLst>
                <a:ext uri="{FF2B5EF4-FFF2-40B4-BE49-F238E27FC236}">
                  <a16:creationId xmlns:a16="http://schemas.microsoft.com/office/drawing/2014/main" id="{EE5C9D52-9024-4E96-8080-55A72750EB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073" y="3596"/>
              <a:ext cx="188" cy="38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66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7" name="Oval 301">
              <a:extLst>
                <a:ext uri="{FF2B5EF4-FFF2-40B4-BE49-F238E27FC236}">
                  <a16:creationId xmlns:a16="http://schemas.microsoft.com/office/drawing/2014/main" id="{63DE0EE3-C92C-4A0F-96EF-E134487BAC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669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8" name="Oval 302">
              <a:extLst>
                <a:ext uri="{FF2B5EF4-FFF2-40B4-BE49-F238E27FC236}">
                  <a16:creationId xmlns:a16="http://schemas.microsoft.com/office/drawing/2014/main" id="{C89A58CE-8B49-4C5E-821F-78B058F65F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93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9" name="Oval 303">
              <a:extLst>
                <a:ext uri="{FF2B5EF4-FFF2-40B4-BE49-F238E27FC236}">
                  <a16:creationId xmlns:a16="http://schemas.microsoft.com/office/drawing/2014/main" id="{BBBD1FD0-23E7-4140-88B8-5DDE943E706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18" y="3596"/>
              <a:ext cx="38" cy="3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0" name="Oval 304">
              <a:extLst>
                <a:ext uri="{FF2B5EF4-FFF2-40B4-BE49-F238E27FC236}">
                  <a16:creationId xmlns:a16="http://schemas.microsoft.com/office/drawing/2014/main" id="{C8EDC517-3304-4A7A-BC9E-A626A896276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42" y="3596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1" name="Oval 305">
              <a:extLst>
                <a:ext uri="{FF2B5EF4-FFF2-40B4-BE49-F238E27FC236}">
                  <a16:creationId xmlns:a16="http://schemas.microsoft.com/office/drawing/2014/main" id="{BCD1EFB1-ED67-4328-95F0-8C8E36303F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367" y="3596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2" name="Freeform 306">
              <a:extLst>
                <a:ext uri="{FF2B5EF4-FFF2-40B4-BE49-F238E27FC236}">
                  <a16:creationId xmlns:a16="http://schemas.microsoft.com/office/drawing/2014/main" id="{38DCB6F1-523B-4E3A-9CB7-21F8E8B3507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6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014" name="Group 318">
            <a:extLst>
              <a:ext uri="{FF2B5EF4-FFF2-40B4-BE49-F238E27FC236}">
                <a16:creationId xmlns:a16="http://schemas.microsoft.com/office/drawing/2014/main" id="{669CC2A5-5050-48E6-9C08-285B9632ED7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229225"/>
            <a:ext cx="1441450" cy="600075"/>
            <a:chOff x="5025" y="3294"/>
            <a:chExt cx="908" cy="378"/>
          </a:xfrm>
        </p:grpSpPr>
        <p:sp>
          <p:nvSpPr>
            <p:cNvPr id="30004" name="Rectangle 308">
              <a:extLst>
                <a:ext uri="{FF2B5EF4-FFF2-40B4-BE49-F238E27FC236}">
                  <a16:creationId xmlns:a16="http://schemas.microsoft.com/office/drawing/2014/main" id="{87744EB1-2533-4156-B5F5-490ABDF56C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77" y="3559"/>
              <a:ext cx="755" cy="11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5" name="Freeform 309">
              <a:extLst>
                <a:ext uri="{FF2B5EF4-FFF2-40B4-BE49-F238E27FC236}">
                  <a16:creationId xmlns:a16="http://schemas.microsoft.com/office/drawing/2014/main" id="{0DB0A1C1-F344-4B03-9C99-3F954AEAB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3578"/>
              <a:ext cx="226" cy="76"/>
            </a:xfrm>
            <a:custGeom>
              <a:avLst/>
              <a:gdLst>
                <a:gd name="T0" fmla="*/ 0 w 272"/>
                <a:gd name="T1" fmla="*/ 0 h 91"/>
                <a:gd name="T2" fmla="*/ 272 w 272"/>
                <a:gd name="T3" fmla="*/ 0 h 91"/>
                <a:gd name="T4" fmla="*/ 219 w 272"/>
                <a:gd name="T5" fmla="*/ 91 h 91"/>
                <a:gd name="T6" fmla="*/ 0 w 272"/>
                <a:gd name="T7" fmla="*/ 91 h 91"/>
                <a:gd name="T8" fmla="*/ 0 w 27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91">
                  <a:moveTo>
                    <a:pt x="0" y="0"/>
                  </a:moveTo>
                  <a:lnTo>
                    <a:pt x="272" y="0"/>
                  </a:lnTo>
                  <a:lnTo>
                    <a:pt x="219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06" name="Freeform 310">
              <a:extLst>
                <a:ext uri="{FF2B5EF4-FFF2-40B4-BE49-F238E27FC236}">
                  <a16:creationId xmlns:a16="http://schemas.microsoft.com/office/drawing/2014/main" id="{4BBD1A96-151F-4E55-A474-A8B49C0EEDF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25" y="3294"/>
              <a:ext cx="907" cy="265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07" name="Freeform 311">
              <a:extLst>
                <a:ext uri="{FF2B5EF4-FFF2-40B4-BE49-F238E27FC236}">
                  <a16:creationId xmlns:a16="http://schemas.microsoft.com/office/drawing/2014/main" id="{2EED3AB2-8EE1-41C6-9EAA-485A6DE0A0B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25" y="3294"/>
              <a:ext cx="152" cy="378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08" name="Freeform 312">
              <a:extLst>
                <a:ext uri="{FF2B5EF4-FFF2-40B4-BE49-F238E27FC236}">
                  <a16:creationId xmlns:a16="http://schemas.microsoft.com/office/drawing/2014/main" id="{5C111580-3A42-4A48-B58C-B74FB76A9E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26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009" name="Group 313">
            <a:extLst>
              <a:ext uri="{FF2B5EF4-FFF2-40B4-BE49-F238E27FC236}">
                <a16:creationId xmlns:a16="http://schemas.microsoft.com/office/drawing/2014/main" id="{5F4B9242-C75D-4083-84C9-CBE64FC956E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360613" y="5229225"/>
            <a:ext cx="1439862" cy="600075"/>
            <a:chOff x="3438" y="981"/>
            <a:chExt cx="1089" cy="454"/>
          </a:xfrm>
        </p:grpSpPr>
        <p:sp>
          <p:nvSpPr>
            <p:cNvPr id="30010" name="Rectangle 314">
              <a:extLst>
                <a:ext uri="{FF2B5EF4-FFF2-40B4-BE49-F238E27FC236}">
                  <a16:creationId xmlns:a16="http://schemas.microsoft.com/office/drawing/2014/main" id="{E2584380-0C15-426E-8695-39DC79DBB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299"/>
              <a:ext cx="907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1" name="Freeform 315">
              <a:extLst>
                <a:ext uri="{FF2B5EF4-FFF2-40B4-BE49-F238E27FC236}">
                  <a16:creationId xmlns:a16="http://schemas.microsoft.com/office/drawing/2014/main" id="{F22AD02B-D7AE-43B0-97B3-EC97F07B4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12" name="Freeform 316">
              <a:extLst>
                <a:ext uri="{FF2B5EF4-FFF2-40B4-BE49-F238E27FC236}">
                  <a16:creationId xmlns:a16="http://schemas.microsoft.com/office/drawing/2014/main" id="{3C3675B4-8DFF-4526-9D39-5F6584D3D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" y="981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13" name="Freeform 317">
              <a:extLst>
                <a:ext uri="{FF2B5EF4-FFF2-40B4-BE49-F238E27FC236}">
                  <a16:creationId xmlns:a16="http://schemas.microsoft.com/office/drawing/2014/main" id="{8503B20B-CB09-45DE-9369-6FAB456C4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940C8D7-9C2C-4B67-B099-6E6574E021CB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2928" name="Group 160">
            <a:extLst>
              <a:ext uri="{FF2B5EF4-FFF2-40B4-BE49-F238E27FC236}">
                <a16:creationId xmlns:a16="http://schemas.microsoft.com/office/drawing/2014/main" id="{9667FBD6-2654-4E7B-B65B-4725819D0DE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341438"/>
            <a:ext cx="1439863" cy="600075"/>
            <a:chOff x="1895" y="1525"/>
            <a:chExt cx="1089" cy="454"/>
          </a:xfrm>
        </p:grpSpPr>
        <p:sp>
          <p:nvSpPr>
            <p:cNvPr id="32929" name="Freeform 161">
              <a:extLst>
                <a:ext uri="{FF2B5EF4-FFF2-40B4-BE49-F238E27FC236}">
                  <a16:creationId xmlns:a16="http://schemas.microsoft.com/office/drawing/2014/main" id="{81CC17DA-9AC2-4DAE-8883-793E30CF9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52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0" name="Freeform 162">
              <a:extLst>
                <a:ext uri="{FF2B5EF4-FFF2-40B4-BE49-F238E27FC236}">
                  <a16:creationId xmlns:a16="http://schemas.microsoft.com/office/drawing/2014/main" id="{14E6D49F-0264-4DAA-9B7A-134E69528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52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931" name="Group 163">
              <a:extLst>
                <a:ext uri="{FF2B5EF4-FFF2-40B4-BE49-F238E27FC236}">
                  <a16:creationId xmlns:a16="http://schemas.microsoft.com/office/drawing/2014/main" id="{5F345F5E-88EA-4FFE-ADC0-DB36105E2C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842"/>
              <a:ext cx="907" cy="136"/>
              <a:chOff x="1895" y="1854"/>
              <a:chExt cx="907" cy="136"/>
            </a:xfrm>
          </p:grpSpPr>
          <p:sp>
            <p:nvSpPr>
              <p:cNvPr id="32932" name="Rectangle 164">
                <a:extLst>
                  <a:ext uri="{FF2B5EF4-FFF2-40B4-BE49-F238E27FC236}">
                    <a16:creationId xmlns:a16="http://schemas.microsoft.com/office/drawing/2014/main" id="{0D14FEA3-DF2C-440A-82E2-C91DC30FC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854"/>
                <a:ext cx="907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933" name="Group 165">
                <a:extLst>
                  <a:ext uri="{FF2B5EF4-FFF2-40B4-BE49-F238E27FC236}">
                    <a16:creationId xmlns:a16="http://schemas.microsoft.com/office/drawing/2014/main" id="{4129DC95-8515-4F04-B25E-2B0029C531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1" y="1888"/>
                <a:ext cx="816" cy="75"/>
                <a:chOff x="1895" y="1888"/>
                <a:chExt cx="1044" cy="95"/>
              </a:xfrm>
            </p:grpSpPr>
            <p:grpSp>
              <p:nvGrpSpPr>
                <p:cNvPr id="32934" name="Group 166">
                  <a:extLst>
                    <a:ext uri="{FF2B5EF4-FFF2-40B4-BE49-F238E27FC236}">
                      <a16:creationId xmlns:a16="http://schemas.microsoft.com/office/drawing/2014/main" id="{B6D6D677-7DC7-4FB5-8F40-2B5ABE33D1D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95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2935" name="Rectangle 167">
                    <a:extLst>
                      <a:ext uri="{FF2B5EF4-FFF2-40B4-BE49-F238E27FC236}">
                        <a16:creationId xmlns:a16="http://schemas.microsoft.com/office/drawing/2014/main" id="{1E4EC218-AB00-4348-B911-91522FB233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36" name="Rectangle 168">
                    <a:extLst>
                      <a:ext uri="{FF2B5EF4-FFF2-40B4-BE49-F238E27FC236}">
                        <a16:creationId xmlns:a16="http://schemas.microsoft.com/office/drawing/2014/main" id="{5DB0124C-9C77-455F-93BA-607B9C96CB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37" name="Rectangle 169">
                    <a:extLst>
                      <a:ext uri="{FF2B5EF4-FFF2-40B4-BE49-F238E27FC236}">
                        <a16:creationId xmlns:a16="http://schemas.microsoft.com/office/drawing/2014/main" id="{924B665F-D670-4010-BE1C-5FD4AB556C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38" name="Rectangle 170">
                    <a:extLst>
                      <a:ext uri="{FF2B5EF4-FFF2-40B4-BE49-F238E27FC236}">
                        <a16:creationId xmlns:a16="http://schemas.microsoft.com/office/drawing/2014/main" id="{EBC72DB2-FA20-40F9-8B3D-354D437294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39" name="Rectangle 171">
                    <a:extLst>
                      <a:ext uri="{FF2B5EF4-FFF2-40B4-BE49-F238E27FC236}">
                        <a16:creationId xmlns:a16="http://schemas.microsoft.com/office/drawing/2014/main" id="{505864EF-4AC2-4752-8E13-EC06EFD413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0" name="Rectangle 172">
                    <a:extLst>
                      <a:ext uri="{FF2B5EF4-FFF2-40B4-BE49-F238E27FC236}">
                        <a16:creationId xmlns:a16="http://schemas.microsoft.com/office/drawing/2014/main" id="{6902D40D-35F4-4E97-942E-35438DDDAA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1" name="Rectangle 173">
                    <a:extLst>
                      <a:ext uri="{FF2B5EF4-FFF2-40B4-BE49-F238E27FC236}">
                        <a16:creationId xmlns:a16="http://schemas.microsoft.com/office/drawing/2014/main" id="{44F01E7D-A23F-45E5-BA3E-D27065DF6A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2" name="Rectangle 174">
                    <a:extLst>
                      <a:ext uri="{FF2B5EF4-FFF2-40B4-BE49-F238E27FC236}">
                        <a16:creationId xmlns:a16="http://schemas.microsoft.com/office/drawing/2014/main" id="{B06FDECC-63CA-47E4-979F-9A518A3635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3" name="Rectangle 175">
                    <a:extLst>
                      <a:ext uri="{FF2B5EF4-FFF2-40B4-BE49-F238E27FC236}">
                        <a16:creationId xmlns:a16="http://schemas.microsoft.com/office/drawing/2014/main" id="{575AB0FF-FF50-4BF0-8FE7-9CA1D7FDD7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4" name="Rectangle 176">
                    <a:extLst>
                      <a:ext uri="{FF2B5EF4-FFF2-40B4-BE49-F238E27FC236}">
                        <a16:creationId xmlns:a16="http://schemas.microsoft.com/office/drawing/2014/main" id="{F02BB356-39AC-4C99-819E-553071D0F4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5" name="Rectangle 177">
                    <a:extLst>
                      <a:ext uri="{FF2B5EF4-FFF2-40B4-BE49-F238E27FC236}">
                        <a16:creationId xmlns:a16="http://schemas.microsoft.com/office/drawing/2014/main" id="{587A83B7-2AD9-4E39-BD63-0619ACB02F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6" name="Rectangle 178">
                    <a:extLst>
                      <a:ext uri="{FF2B5EF4-FFF2-40B4-BE49-F238E27FC236}">
                        <a16:creationId xmlns:a16="http://schemas.microsoft.com/office/drawing/2014/main" id="{E1E30720-DBE9-4DC0-AA17-8D35969251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947" name="Group 179">
                  <a:extLst>
                    <a:ext uri="{FF2B5EF4-FFF2-40B4-BE49-F238E27FC236}">
                      <a16:creationId xmlns:a16="http://schemas.microsoft.com/office/drawing/2014/main" id="{E19A1303-6B3B-4FAE-B57B-1EA3907156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8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2948" name="Rectangle 180">
                    <a:extLst>
                      <a:ext uri="{FF2B5EF4-FFF2-40B4-BE49-F238E27FC236}">
                        <a16:creationId xmlns:a16="http://schemas.microsoft.com/office/drawing/2014/main" id="{3FCCB3FD-BA9D-440D-9081-133B693F09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49" name="Rectangle 181">
                    <a:extLst>
                      <a:ext uri="{FF2B5EF4-FFF2-40B4-BE49-F238E27FC236}">
                        <a16:creationId xmlns:a16="http://schemas.microsoft.com/office/drawing/2014/main" id="{66A666D5-01C5-4CE0-82B3-D6B0BD0546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0" name="Rectangle 182">
                    <a:extLst>
                      <a:ext uri="{FF2B5EF4-FFF2-40B4-BE49-F238E27FC236}">
                        <a16:creationId xmlns:a16="http://schemas.microsoft.com/office/drawing/2014/main" id="{5BB2D3AE-17C0-4117-916E-55B092CB0B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1" name="Rectangle 183">
                    <a:extLst>
                      <a:ext uri="{FF2B5EF4-FFF2-40B4-BE49-F238E27FC236}">
                        <a16:creationId xmlns:a16="http://schemas.microsoft.com/office/drawing/2014/main" id="{D843D635-EC89-4741-B378-DD6E8B566A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2" name="Rectangle 184">
                    <a:extLst>
                      <a:ext uri="{FF2B5EF4-FFF2-40B4-BE49-F238E27FC236}">
                        <a16:creationId xmlns:a16="http://schemas.microsoft.com/office/drawing/2014/main" id="{5EAAF82E-C000-4ED5-9EB7-812403FCD1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3" name="Rectangle 185">
                    <a:extLst>
                      <a:ext uri="{FF2B5EF4-FFF2-40B4-BE49-F238E27FC236}">
                        <a16:creationId xmlns:a16="http://schemas.microsoft.com/office/drawing/2014/main" id="{DD11AA85-F585-4889-AAF6-063D47EF17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4" name="Rectangle 186">
                    <a:extLst>
                      <a:ext uri="{FF2B5EF4-FFF2-40B4-BE49-F238E27FC236}">
                        <a16:creationId xmlns:a16="http://schemas.microsoft.com/office/drawing/2014/main" id="{D3CF68FF-FBA5-4961-9481-63E5A21CC3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5" name="Rectangle 187">
                    <a:extLst>
                      <a:ext uri="{FF2B5EF4-FFF2-40B4-BE49-F238E27FC236}">
                        <a16:creationId xmlns:a16="http://schemas.microsoft.com/office/drawing/2014/main" id="{C584DC19-3981-4E22-8474-92D8842D0F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6" name="Rectangle 188">
                    <a:extLst>
                      <a:ext uri="{FF2B5EF4-FFF2-40B4-BE49-F238E27FC236}">
                        <a16:creationId xmlns:a16="http://schemas.microsoft.com/office/drawing/2014/main" id="{046F2B4E-F317-4999-9485-0A6B3BE635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7" name="Rectangle 189">
                    <a:extLst>
                      <a:ext uri="{FF2B5EF4-FFF2-40B4-BE49-F238E27FC236}">
                        <a16:creationId xmlns:a16="http://schemas.microsoft.com/office/drawing/2014/main" id="{8336030E-CCE9-47DF-844A-E06B8C013E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8" name="Rectangle 190">
                    <a:extLst>
                      <a:ext uri="{FF2B5EF4-FFF2-40B4-BE49-F238E27FC236}">
                        <a16:creationId xmlns:a16="http://schemas.microsoft.com/office/drawing/2014/main" id="{C7F43055-5963-4CDD-8677-7F0C6D3173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59" name="Rectangle 191">
                    <a:extLst>
                      <a:ext uri="{FF2B5EF4-FFF2-40B4-BE49-F238E27FC236}">
                        <a16:creationId xmlns:a16="http://schemas.microsoft.com/office/drawing/2014/main" id="{81C6A4CE-732E-402D-83D6-35E0CDBD1D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960" name="Group 192">
                  <a:extLst>
                    <a:ext uri="{FF2B5EF4-FFF2-40B4-BE49-F238E27FC236}">
                      <a16:creationId xmlns:a16="http://schemas.microsoft.com/office/drawing/2014/main" id="{ABB52FAE-2173-4088-A8B8-02D38EA6822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1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2961" name="Rectangle 193">
                    <a:extLst>
                      <a:ext uri="{FF2B5EF4-FFF2-40B4-BE49-F238E27FC236}">
                        <a16:creationId xmlns:a16="http://schemas.microsoft.com/office/drawing/2014/main" id="{A4DDF642-E6E8-41EF-9543-46D4981314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2" name="Rectangle 194">
                    <a:extLst>
                      <a:ext uri="{FF2B5EF4-FFF2-40B4-BE49-F238E27FC236}">
                        <a16:creationId xmlns:a16="http://schemas.microsoft.com/office/drawing/2014/main" id="{1306CAB5-6C3B-4760-A143-C128402777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3" name="Rectangle 195">
                    <a:extLst>
                      <a:ext uri="{FF2B5EF4-FFF2-40B4-BE49-F238E27FC236}">
                        <a16:creationId xmlns:a16="http://schemas.microsoft.com/office/drawing/2014/main" id="{43AC608B-3289-4A4C-93E8-12B788F8D4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4" name="Rectangle 196">
                    <a:extLst>
                      <a:ext uri="{FF2B5EF4-FFF2-40B4-BE49-F238E27FC236}">
                        <a16:creationId xmlns:a16="http://schemas.microsoft.com/office/drawing/2014/main" id="{E4C92CB2-AFF3-47D1-BF4A-1C6E6DDEAA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5" name="Rectangle 197">
                    <a:extLst>
                      <a:ext uri="{FF2B5EF4-FFF2-40B4-BE49-F238E27FC236}">
                        <a16:creationId xmlns:a16="http://schemas.microsoft.com/office/drawing/2014/main" id="{0EB1D9FF-073E-4576-9FBF-F0DE8EFBAC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6" name="Rectangle 198">
                    <a:extLst>
                      <a:ext uri="{FF2B5EF4-FFF2-40B4-BE49-F238E27FC236}">
                        <a16:creationId xmlns:a16="http://schemas.microsoft.com/office/drawing/2014/main" id="{DA7C51CE-9E7D-490F-B902-401009D5ED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7" name="Rectangle 199">
                    <a:extLst>
                      <a:ext uri="{FF2B5EF4-FFF2-40B4-BE49-F238E27FC236}">
                        <a16:creationId xmlns:a16="http://schemas.microsoft.com/office/drawing/2014/main" id="{8B994F49-7BD4-4A80-A4ED-250317F4C1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8" name="Rectangle 200">
                    <a:extLst>
                      <a:ext uri="{FF2B5EF4-FFF2-40B4-BE49-F238E27FC236}">
                        <a16:creationId xmlns:a16="http://schemas.microsoft.com/office/drawing/2014/main" id="{4E3AF631-716D-4029-95B8-D30DC621A0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69" name="Rectangle 201">
                    <a:extLst>
                      <a:ext uri="{FF2B5EF4-FFF2-40B4-BE49-F238E27FC236}">
                        <a16:creationId xmlns:a16="http://schemas.microsoft.com/office/drawing/2014/main" id="{9287549C-38B0-4399-B18F-1C2723F818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70" name="Rectangle 202">
                    <a:extLst>
                      <a:ext uri="{FF2B5EF4-FFF2-40B4-BE49-F238E27FC236}">
                        <a16:creationId xmlns:a16="http://schemas.microsoft.com/office/drawing/2014/main" id="{942C2774-8B2A-4D40-AE6A-589B084CF4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71" name="Rectangle 203">
                    <a:extLst>
                      <a:ext uri="{FF2B5EF4-FFF2-40B4-BE49-F238E27FC236}">
                        <a16:creationId xmlns:a16="http://schemas.microsoft.com/office/drawing/2014/main" id="{F91EF9D4-FD4B-4394-B4F3-1533286062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72" name="Rectangle 204">
                    <a:extLst>
                      <a:ext uri="{FF2B5EF4-FFF2-40B4-BE49-F238E27FC236}">
                        <a16:creationId xmlns:a16="http://schemas.microsoft.com/office/drawing/2014/main" id="{09A118A9-6A43-41C2-8142-52595AB4BA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2973" name="Freeform 205">
              <a:extLst>
                <a:ext uri="{FF2B5EF4-FFF2-40B4-BE49-F238E27FC236}">
                  <a16:creationId xmlns:a16="http://schemas.microsoft.com/office/drawing/2014/main" id="{15C55EF2-799E-476B-AFBB-D5E6F97D9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52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2986" name="Group 218">
            <a:extLst>
              <a:ext uri="{FF2B5EF4-FFF2-40B4-BE49-F238E27FC236}">
                <a16:creationId xmlns:a16="http://schemas.microsoft.com/office/drawing/2014/main" id="{B9A9ACB0-67E1-4179-80E0-6EBAB12E7FF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341438"/>
            <a:ext cx="1439862" cy="600075"/>
            <a:chOff x="3347" y="1570"/>
            <a:chExt cx="1089" cy="454"/>
          </a:xfrm>
        </p:grpSpPr>
        <p:sp>
          <p:nvSpPr>
            <p:cNvPr id="32987" name="Rectangle 219">
              <a:extLst>
                <a:ext uri="{FF2B5EF4-FFF2-40B4-BE49-F238E27FC236}">
                  <a16:creationId xmlns:a16="http://schemas.microsoft.com/office/drawing/2014/main" id="{A52F3FE5-8708-407F-A4FF-49F542F25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1888"/>
              <a:ext cx="907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88" name="Freeform 220">
              <a:extLst>
                <a:ext uri="{FF2B5EF4-FFF2-40B4-BE49-F238E27FC236}">
                  <a16:creationId xmlns:a16="http://schemas.microsoft.com/office/drawing/2014/main" id="{26F0D30C-6EA8-4E53-9A6D-AF62ABBE3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570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9" name="Freeform 221">
              <a:extLst>
                <a:ext uri="{FF2B5EF4-FFF2-40B4-BE49-F238E27FC236}">
                  <a16:creationId xmlns:a16="http://schemas.microsoft.com/office/drawing/2014/main" id="{476F860A-806E-487E-B600-85BB4B833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1570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0" name="Rectangle 222">
              <a:extLst>
                <a:ext uri="{FF2B5EF4-FFF2-40B4-BE49-F238E27FC236}">
                  <a16:creationId xmlns:a16="http://schemas.microsoft.com/office/drawing/2014/main" id="{85ADEB59-F779-47D0-B0D7-F30E03BEB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1" name="Rectangle 223">
              <a:extLst>
                <a:ext uri="{FF2B5EF4-FFF2-40B4-BE49-F238E27FC236}">
                  <a16:creationId xmlns:a16="http://schemas.microsoft.com/office/drawing/2014/main" id="{88F51623-1E0F-49DA-905B-91A897379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2" name="Rectangle 224">
              <a:extLst>
                <a:ext uri="{FF2B5EF4-FFF2-40B4-BE49-F238E27FC236}">
                  <a16:creationId xmlns:a16="http://schemas.microsoft.com/office/drawing/2014/main" id="{968DC168-90B7-4A25-9188-6825A9F2C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3" name="Rectangle 225">
              <a:extLst>
                <a:ext uri="{FF2B5EF4-FFF2-40B4-BE49-F238E27FC236}">
                  <a16:creationId xmlns:a16="http://schemas.microsoft.com/office/drawing/2014/main" id="{97F61F7B-7B99-4823-A7AB-F2D16EF45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1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4" name="Rectangle 226">
              <a:extLst>
                <a:ext uri="{FF2B5EF4-FFF2-40B4-BE49-F238E27FC236}">
                  <a16:creationId xmlns:a16="http://schemas.microsoft.com/office/drawing/2014/main" id="{D18C4F14-2243-4C9E-B12F-77952888E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5" name="Rectangle 227">
              <a:extLst>
                <a:ext uri="{FF2B5EF4-FFF2-40B4-BE49-F238E27FC236}">
                  <a16:creationId xmlns:a16="http://schemas.microsoft.com/office/drawing/2014/main" id="{73CF78B6-78D5-4B8C-B8DF-0CF03754D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6" name="Rectangle 228">
              <a:extLst>
                <a:ext uri="{FF2B5EF4-FFF2-40B4-BE49-F238E27FC236}">
                  <a16:creationId xmlns:a16="http://schemas.microsoft.com/office/drawing/2014/main" id="{C18BB5A0-BA70-4473-9F43-2CDBBC234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7" name="Rectangle 229">
              <a:extLst>
                <a:ext uri="{FF2B5EF4-FFF2-40B4-BE49-F238E27FC236}">
                  <a16:creationId xmlns:a16="http://schemas.microsoft.com/office/drawing/2014/main" id="{41EEC3A6-9D02-4D62-AAF4-27662E753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6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8" name="Rectangle 230">
              <a:extLst>
                <a:ext uri="{FF2B5EF4-FFF2-40B4-BE49-F238E27FC236}">
                  <a16:creationId xmlns:a16="http://schemas.microsoft.com/office/drawing/2014/main" id="{9B7FC78D-C12D-454D-8283-A18C276AC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99" name="Freeform 231">
              <a:extLst>
                <a:ext uri="{FF2B5EF4-FFF2-40B4-BE49-F238E27FC236}">
                  <a16:creationId xmlns:a16="http://schemas.microsoft.com/office/drawing/2014/main" id="{3FA85F06-3C9C-482C-8872-B0F781A5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570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052" name="Group 284">
            <a:extLst>
              <a:ext uri="{FF2B5EF4-FFF2-40B4-BE49-F238E27FC236}">
                <a16:creationId xmlns:a16="http://schemas.microsoft.com/office/drawing/2014/main" id="{BD8918A2-F021-4A43-905E-970A35D6604B}"/>
              </a:ext>
            </a:extLst>
          </p:cNvPr>
          <p:cNvGrpSpPr>
            <a:grpSpLocks/>
          </p:cNvGrpSpPr>
          <p:nvPr/>
        </p:nvGrpSpPr>
        <p:grpSpPr bwMode="auto">
          <a:xfrm>
            <a:off x="2647950" y="3213100"/>
            <a:ext cx="360363" cy="1008063"/>
            <a:chOff x="489" y="2296"/>
            <a:chExt cx="227" cy="635"/>
          </a:xfrm>
        </p:grpSpPr>
        <p:sp>
          <p:nvSpPr>
            <p:cNvPr id="33053" name="Rectangle 285">
              <a:extLst>
                <a:ext uri="{FF2B5EF4-FFF2-40B4-BE49-F238E27FC236}">
                  <a16:creationId xmlns:a16="http://schemas.microsoft.com/office/drawing/2014/main" id="{FAE85D76-A1CF-4752-ADA2-7E44F947C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54" name="Freeform 286">
              <a:extLst>
                <a:ext uri="{FF2B5EF4-FFF2-40B4-BE49-F238E27FC236}">
                  <a16:creationId xmlns:a16="http://schemas.microsoft.com/office/drawing/2014/main" id="{5FCFEE80-B15F-4038-A945-E19BE9ACB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5" name="Freeform 287">
              <a:extLst>
                <a:ext uri="{FF2B5EF4-FFF2-40B4-BE49-F238E27FC236}">
                  <a16:creationId xmlns:a16="http://schemas.microsoft.com/office/drawing/2014/main" id="{6423C297-A2E6-41CC-B342-643F6E1E8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056" name="Group 288">
              <a:extLst>
                <a:ext uri="{FF2B5EF4-FFF2-40B4-BE49-F238E27FC236}">
                  <a16:creationId xmlns:a16="http://schemas.microsoft.com/office/drawing/2014/main" id="{6C15CF02-7CE3-45FB-886A-4814949ED32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67" y="2522"/>
              <a:ext cx="182" cy="91"/>
              <a:chOff x="2394" y="3838"/>
              <a:chExt cx="499" cy="91"/>
            </a:xfrm>
          </p:grpSpPr>
          <p:sp>
            <p:nvSpPr>
              <p:cNvPr id="33057" name="Rectangle 289">
                <a:extLst>
                  <a:ext uri="{FF2B5EF4-FFF2-40B4-BE49-F238E27FC236}">
                    <a16:creationId xmlns:a16="http://schemas.microsoft.com/office/drawing/2014/main" id="{75C8E815-0871-40D7-BA55-E4C371AAA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58" name="Rectangle 290">
                <a:extLst>
                  <a:ext uri="{FF2B5EF4-FFF2-40B4-BE49-F238E27FC236}">
                    <a16:creationId xmlns:a16="http://schemas.microsoft.com/office/drawing/2014/main" id="{DF25D811-150A-4847-87E2-2641D6962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59" name="Rectangle 291">
                <a:extLst>
                  <a:ext uri="{FF2B5EF4-FFF2-40B4-BE49-F238E27FC236}">
                    <a16:creationId xmlns:a16="http://schemas.microsoft.com/office/drawing/2014/main" id="{198268DC-AD7A-48AF-9EFD-C7457F6BB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60" name="Rectangle 292">
                <a:extLst>
                  <a:ext uri="{FF2B5EF4-FFF2-40B4-BE49-F238E27FC236}">
                    <a16:creationId xmlns:a16="http://schemas.microsoft.com/office/drawing/2014/main" id="{ACA96988-D2FE-433E-AC1E-04587CBC9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61" name="Rectangle 293">
                <a:extLst>
                  <a:ext uri="{FF2B5EF4-FFF2-40B4-BE49-F238E27FC236}">
                    <a16:creationId xmlns:a16="http://schemas.microsoft.com/office/drawing/2014/main" id="{D0F89DD1-DDCA-48C4-977A-5A6644EB7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62" name="Rectangle 294">
                <a:extLst>
                  <a:ext uri="{FF2B5EF4-FFF2-40B4-BE49-F238E27FC236}">
                    <a16:creationId xmlns:a16="http://schemas.microsoft.com/office/drawing/2014/main" id="{F08136EC-7333-4AA3-A876-2260783D3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063" name="Rectangle 295">
              <a:extLst>
                <a:ext uri="{FF2B5EF4-FFF2-40B4-BE49-F238E27FC236}">
                  <a16:creationId xmlns:a16="http://schemas.microsoft.com/office/drawing/2014/main" id="{53327DBA-EF79-45BD-BC34-A9D3390B3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795"/>
              <a:ext cx="45" cy="9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64" name="Freeform 296">
              <a:extLst>
                <a:ext uri="{FF2B5EF4-FFF2-40B4-BE49-F238E27FC236}">
                  <a16:creationId xmlns:a16="http://schemas.microsoft.com/office/drawing/2014/main" id="{2454471A-D052-4C82-B131-44963B5DE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065" name="Group 297">
            <a:extLst>
              <a:ext uri="{FF2B5EF4-FFF2-40B4-BE49-F238E27FC236}">
                <a16:creationId xmlns:a16="http://schemas.microsoft.com/office/drawing/2014/main" id="{9414D138-2264-4949-8111-68D0771C56DB}"/>
              </a:ext>
            </a:extLst>
          </p:cNvPr>
          <p:cNvGrpSpPr>
            <a:grpSpLocks/>
          </p:cNvGrpSpPr>
          <p:nvPr/>
        </p:nvGrpSpPr>
        <p:grpSpPr bwMode="auto">
          <a:xfrm>
            <a:off x="4519613" y="3213100"/>
            <a:ext cx="360362" cy="1008063"/>
            <a:chOff x="807" y="2296"/>
            <a:chExt cx="227" cy="635"/>
          </a:xfrm>
        </p:grpSpPr>
        <p:sp>
          <p:nvSpPr>
            <p:cNvPr id="33066" name="Rectangle 298">
              <a:extLst>
                <a:ext uri="{FF2B5EF4-FFF2-40B4-BE49-F238E27FC236}">
                  <a16:creationId xmlns:a16="http://schemas.microsoft.com/office/drawing/2014/main" id="{6FF236AE-5D9B-4799-8110-7714A6B26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67" name="Freeform 299">
              <a:extLst>
                <a:ext uri="{FF2B5EF4-FFF2-40B4-BE49-F238E27FC236}">
                  <a16:creationId xmlns:a16="http://schemas.microsoft.com/office/drawing/2014/main" id="{2410AA76-5386-4540-9DF9-9FF0D8CA1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8" name="Freeform 300">
              <a:extLst>
                <a:ext uri="{FF2B5EF4-FFF2-40B4-BE49-F238E27FC236}">
                  <a16:creationId xmlns:a16="http://schemas.microsoft.com/office/drawing/2014/main" id="{F747D512-B83F-42D3-839F-99DDD31C0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9" name="Rectangle 301">
              <a:extLst>
                <a:ext uri="{FF2B5EF4-FFF2-40B4-BE49-F238E27FC236}">
                  <a16:creationId xmlns:a16="http://schemas.microsoft.com/office/drawing/2014/main" id="{06090A33-169E-424A-8812-4834A93CEF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46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0" name="Rectangle 302">
              <a:extLst>
                <a:ext uri="{FF2B5EF4-FFF2-40B4-BE49-F238E27FC236}">
                  <a16:creationId xmlns:a16="http://schemas.microsoft.com/office/drawing/2014/main" id="{51FF5F12-C65A-45F9-8120-CABE51E4D2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505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1" name="Rectangle 303">
              <a:extLst>
                <a:ext uri="{FF2B5EF4-FFF2-40B4-BE49-F238E27FC236}">
                  <a16:creationId xmlns:a16="http://schemas.microsoft.com/office/drawing/2014/main" id="{9A23A658-25F8-4066-B3BD-56340C5FA3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550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2" name="Rectangle 304">
              <a:extLst>
                <a:ext uri="{FF2B5EF4-FFF2-40B4-BE49-F238E27FC236}">
                  <a16:creationId xmlns:a16="http://schemas.microsoft.com/office/drawing/2014/main" id="{89ABF0BF-56BE-4E55-971C-D59660F1CA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597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3" name="Rectangle 305">
              <a:extLst>
                <a:ext uri="{FF2B5EF4-FFF2-40B4-BE49-F238E27FC236}">
                  <a16:creationId xmlns:a16="http://schemas.microsoft.com/office/drawing/2014/main" id="{683BBED6-31F5-4060-B1C0-64E603D588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641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4" name="Rectangle 306">
              <a:extLst>
                <a:ext uri="{FF2B5EF4-FFF2-40B4-BE49-F238E27FC236}">
                  <a16:creationId xmlns:a16="http://schemas.microsoft.com/office/drawing/2014/main" id="{09820030-8B03-4D10-A644-6D43223314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688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5" name="Freeform 307">
              <a:extLst>
                <a:ext uri="{FF2B5EF4-FFF2-40B4-BE49-F238E27FC236}">
                  <a16:creationId xmlns:a16="http://schemas.microsoft.com/office/drawing/2014/main" id="{F29F17BB-0144-419D-8EF4-87579C94C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076" name="Group 308">
            <a:extLst>
              <a:ext uri="{FF2B5EF4-FFF2-40B4-BE49-F238E27FC236}">
                <a16:creationId xmlns:a16="http://schemas.microsoft.com/office/drawing/2014/main" id="{B8595301-532E-4E08-A065-17AB46A3546B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213100"/>
            <a:ext cx="360362" cy="1008063"/>
            <a:chOff x="1124" y="2296"/>
            <a:chExt cx="227" cy="635"/>
          </a:xfrm>
        </p:grpSpPr>
        <p:sp>
          <p:nvSpPr>
            <p:cNvPr id="33077" name="Rectangle 309">
              <a:extLst>
                <a:ext uri="{FF2B5EF4-FFF2-40B4-BE49-F238E27FC236}">
                  <a16:creationId xmlns:a16="http://schemas.microsoft.com/office/drawing/2014/main" id="{95CA0F84-C6D7-4F91-94E9-144DEDA79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78" name="Freeform 310">
              <a:extLst>
                <a:ext uri="{FF2B5EF4-FFF2-40B4-BE49-F238E27FC236}">
                  <a16:creationId xmlns:a16="http://schemas.microsoft.com/office/drawing/2014/main" id="{56FA284D-E6F5-40E2-923E-0F996B24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9" name="Freeform 311">
              <a:extLst>
                <a:ext uri="{FF2B5EF4-FFF2-40B4-BE49-F238E27FC236}">
                  <a16:creationId xmlns:a16="http://schemas.microsoft.com/office/drawing/2014/main" id="{C4CC7E38-6CF0-4745-BEFC-016297571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0" name="Rectangle 312">
              <a:extLst>
                <a:ext uri="{FF2B5EF4-FFF2-40B4-BE49-F238E27FC236}">
                  <a16:creationId xmlns:a16="http://schemas.microsoft.com/office/drawing/2014/main" id="{C910630F-D0B5-4F72-A29C-E2825D1FC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432"/>
              <a:ext cx="45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81" name="Oval 313">
              <a:extLst>
                <a:ext uri="{FF2B5EF4-FFF2-40B4-BE49-F238E27FC236}">
                  <a16:creationId xmlns:a16="http://schemas.microsoft.com/office/drawing/2014/main" id="{8B64E6DF-24F8-43FD-A5D9-4E86CE2D1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4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82" name="Oval 314">
              <a:extLst>
                <a:ext uri="{FF2B5EF4-FFF2-40B4-BE49-F238E27FC236}">
                  <a16:creationId xmlns:a16="http://schemas.microsoft.com/office/drawing/2014/main" id="{A52D3ED1-D496-4062-9240-628502041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749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83" name="Rectangle 315">
              <a:extLst>
                <a:ext uri="{FF2B5EF4-FFF2-40B4-BE49-F238E27FC236}">
                  <a16:creationId xmlns:a16="http://schemas.microsoft.com/office/drawing/2014/main" id="{C9FF880A-0F49-4AD6-98CC-C8BC64F9A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477"/>
              <a:ext cx="45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84" name="Freeform 316">
              <a:extLst>
                <a:ext uri="{FF2B5EF4-FFF2-40B4-BE49-F238E27FC236}">
                  <a16:creationId xmlns:a16="http://schemas.microsoft.com/office/drawing/2014/main" id="{65566C53-E5EE-4827-8649-3EF552802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085" name="Group 317">
            <a:extLst>
              <a:ext uri="{FF2B5EF4-FFF2-40B4-BE49-F238E27FC236}">
                <a16:creationId xmlns:a16="http://schemas.microsoft.com/office/drawing/2014/main" id="{2AA7E1E6-560C-41C9-A21B-4B96178CB4DE}"/>
              </a:ext>
            </a:extLst>
          </p:cNvPr>
          <p:cNvGrpSpPr>
            <a:grpSpLocks/>
          </p:cNvGrpSpPr>
          <p:nvPr/>
        </p:nvGrpSpPr>
        <p:grpSpPr bwMode="auto">
          <a:xfrm>
            <a:off x="8264525" y="3213100"/>
            <a:ext cx="360363" cy="1008063"/>
            <a:chOff x="1442" y="2296"/>
            <a:chExt cx="227" cy="635"/>
          </a:xfrm>
        </p:grpSpPr>
        <p:sp>
          <p:nvSpPr>
            <p:cNvPr id="33086" name="Rectangle 318">
              <a:extLst>
                <a:ext uri="{FF2B5EF4-FFF2-40B4-BE49-F238E27FC236}">
                  <a16:creationId xmlns:a16="http://schemas.microsoft.com/office/drawing/2014/main" id="{4685D24D-7BD3-4869-BC7A-086F54253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87" name="Freeform 319">
              <a:extLst>
                <a:ext uri="{FF2B5EF4-FFF2-40B4-BE49-F238E27FC236}">
                  <a16:creationId xmlns:a16="http://schemas.microsoft.com/office/drawing/2014/main" id="{79729AFF-58EE-48AD-87AE-B834994E4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8" name="Freeform 320">
              <a:extLst>
                <a:ext uri="{FF2B5EF4-FFF2-40B4-BE49-F238E27FC236}">
                  <a16:creationId xmlns:a16="http://schemas.microsoft.com/office/drawing/2014/main" id="{0E15E018-C1E6-4908-9C25-7C8FDE6EE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9" name="Freeform 321">
              <a:extLst>
                <a:ext uri="{FF2B5EF4-FFF2-40B4-BE49-F238E27FC236}">
                  <a16:creationId xmlns:a16="http://schemas.microsoft.com/office/drawing/2014/main" id="{72D6B519-60D1-4D2D-A397-7B1F2BCFA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090" name="Group 322">
            <a:extLst>
              <a:ext uri="{FF2B5EF4-FFF2-40B4-BE49-F238E27FC236}">
                <a16:creationId xmlns:a16="http://schemas.microsoft.com/office/drawing/2014/main" id="{A7C6FF27-DFD4-481F-85F4-01B21EC7BCEB}"/>
              </a:ext>
            </a:extLst>
          </p:cNvPr>
          <p:cNvGrpSpPr>
            <a:grpSpLocks/>
          </p:cNvGrpSpPr>
          <p:nvPr/>
        </p:nvGrpSpPr>
        <p:grpSpPr bwMode="auto">
          <a:xfrm>
            <a:off x="3295650" y="3213100"/>
            <a:ext cx="360363" cy="1008063"/>
            <a:chOff x="489" y="3249"/>
            <a:chExt cx="227" cy="635"/>
          </a:xfrm>
        </p:grpSpPr>
        <p:sp>
          <p:nvSpPr>
            <p:cNvPr id="33091" name="Rectangle 323">
              <a:extLst>
                <a:ext uri="{FF2B5EF4-FFF2-40B4-BE49-F238E27FC236}">
                  <a16:creationId xmlns:a16="http://schemas.microsoft.com/office/drawing/2014/main" id="{FE7AF9ED-4EF3-40A6-9EAD-7689022F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92" name="Freeform 324">
              <a:extLst>
                <a:ext uri="{FF2B5EF4-FFF2-40B4-BE49-F238E27FC236}">
                  <a16:creationId xmlns:a16="http://schemas.microsoft.com/office/drawing/2014/main" id="{717A8854-A484-4023-BD19-CB1DDEB27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3" name="Freeform 325">
              <a:extLst>
                <a:ext uri="{FF2B5EF4-FFF2-40B4-BE49-F238E27FC236}">
                  <a16:creationId xmlns:a16="http://schemas.microsoft.com/office/drawing/2014/main" id="{8EC04A56-89C1-444F-A60B-D03429E04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094" name="Group 326">
              <a:extLst>
                <a:ext uri="{FF2B5EF4-FFF2-40B4-BE49-F238E27FC236}">
                  <a16:creationId xmlns:a16="http://schemas.microsoft.com/office/drawing/2014/main" id="{FC0C855B-7A58-4312-B728-1B93F789025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67" y="3475"/>
              <a:ext cx="182" cy="91"/>
              <a:chOff x="2394" y="3838"/>
              <a:chExt cx="499" cy="91"/>
            </a:xfrm>
          </p:grpSpPr>
          <p:sp>
            <p:nvSpPr>
              <p:cNvPr id="33095" name="Rectangle 327">
                <a:extLst>
                  <a:ext uri="{FF2B5EF4-FFF2-40B4-BE49-F238E27FC236}">
                    <a16:creationId xmlns:a16="http://schemas.microsoft.com/office/drawing/2014/main" id="{9721E74D-3D8B-468D-B88A-0A7D1FC41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96" name="Rectangle 328">
                <a:extLst>
                  <a:ext uri="{FF2B5EF4-FFF2-40B4-BE49-F238E27FC236}">
                    <a16:creationId xmlns:a16="http://schemas.microsoft.com/office/drawing/2014/main" id="{6D62BB17-33D7-4985-BE7C-0794BBE3C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97" name="Rectangle 329">
                <a:extLst>
                  <a:ext uri="{FF2B5EF4-FFF2-40B4-BE49-F238E27FC236}">
                    <a16:creationId xmlns:a16="http://schemas.microsoft.com/office/drawing/2014/main" id="{64F57439-D15B-4D37-9A4E-590C408A5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98" name="Rectangle 330">
                <a:extLst>
                  <a:ext uri="{FF2B5EF4-FFF2-40B4-BE49-F238E27FC236}">
                    <a16:creationId xmlns:a16="http://schemas.microsoft.com/office/drawing/2014/main" id="{BE0418B8-41BF-4D04-B346-D7BEFA047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99" name="Rectangle 331">
                <a:extLst>
                  <a:ext uri="{FF2B5EF4-FFF2-40B4-BE49-F238E27FC236}">
                    <a16:creationId xmlns:a16="http://schemas.microsoft.com/office/drawing/2014/main" id="{45DB9B98-778E-46ED-836A-E429BC22F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00" name="Rectangle 332">
                <a:extLst>
                  <a:ext uri="{FF2B5EF4-FFF2-40B4-BE49-F238E27FC236}">
                    <a16:creationId xmlns:a16="http://schemas.microsoft.com/office/drawing/2014/main" id="{08753B0C-BF14-44F6-9FA1-3C88F81B7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101" name="Rectangle 333">
              <a:extLst>
                <a:ext uri="{FF2B5EF4-FFF2-40B4-BE49-F238E27FC236}">
                  <a16:creationId xmlns:a16="http://schemas.microsoft.com/office/drawing/2014/main" id="{7E976BE4-0D74-415F-8709-A9712C09C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748"/>
              <a:ext cx="45" cy="9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02" name="Freeform 334">
              <a:extLst>
                <a:ext uri="{FF2B5EF4-FFF2-40B4-BE49-F238E27FC236}">
                  <a16:creationId xmlns:a16="http://schemas.microsoft.com/office/drawing/2014/main" id="{E0F694B0-844F-44DF-BAD2-40CEF48FA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03" name="Group 335">
            <a:extLst>
              <a:ext uri="{FF2B5EF4-FFF2-40B4-BE49-F238E27FC236}">
                <a16:creationId xmlns:a16="http://schemas.microsoft.com/office/drawing/2014/main" id="{C7A72234-44DF-410D-A597-3428F517F63C}"/>
              </a:ext>
            </a:extLst>
          </p:cNvPr>
          <p:cNvGrpSpPr>
            <a:grpSpLocks/>
          </p:cNvGrpSpPr>
          <p:nvPr/>
        </p:nvGrpSpPr>
        <p:grpSpPr bwMode="auto">
          <a:xfrm>
            <a:off x="5167313" y="3213100"/>
            <a:ext cx="360362" cy="1008063"/>
            <a:chOff x="807" y="3249"/>
            <a:chExt cx="227" cy="635"/>
          </a:xfrm>
        </p:grpSpPr>
        <p:sp>
          <p:nvSpPr>
            <p:cNvPr id="33104" name="Rectangle 336">
              <a:extLst>
                <a:ext uri="{FF2B5EF4-FFF2-40B4-BE49-F238E27FC236}">
                  <a16:creationId xmlns:a16="http://schemas.microsoft.com/office/drawing/2014/main" id="{ECEEC75E-24F6-4150-A112-6E9F26A0D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05" name="Freeform 337">
              <a:extLst>
                <a:ext uri="{FF2B5EF4-FFF2-40B4-BE49-F238E27FC236}">
                  <a16:creationId xmlns:a16="http://schemas.microsoft.com/office/drawing/2014/main" id="{89B90C1F-5057-42B3-9D37-35E82540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6" name="Freeform 338">
              <a:extLst>
                <a:ext uri="{FF2B5EF4-FFF2-40B4-BE49-F238E27FC236}">
                  <a16:creationId xmlns:a16="http://schemas.microsoft.com/office/drawing/2014/main" id="{A00DF1CD-0851-4EDF-B77E-223CBA632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7" name="Rectangle 339">
              <a:extLst>
                <a:ext uri="{FF2B5EF4-FFF2-40B4-BE49-F238E27FC236}">
                  <a16:creationId xmlns:a16="http://schemas.microsoft.com/office/drawing/2014/main" id="{D815F751-79B2-4A29-A3D6-7F990C2C6B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414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08" name="Rectangle 340">
              <a:extLst>
                <a:ext uri="{FF2B5EF4-FFF2-40B4-BE49-F238E27FC236}">
                  <a16:creationId xmlns:a16="http://schemas.microsoft.com/office/drawing/2014/main" id="{612A31AE-B662-40A4-8AEC-F16B999D51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458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09" name="Rectangle 341">
              <a:extLst>
                <a:ext uri="{FF2B5EF4-FFF2-40B4-BE49-F238E27FC236}">
                  <a16:creationId xmlns:a16="http://schemas.microsoft.com/office/drawing/2014/main" id="{E0832483-87B0-4C2A-BDBB-9A8F7C3758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503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0" name="Rectangle 342">
              <a:extLst>
                <a:ext uri="{FF2B5EF4-FFF2-40B4-BE49-F238E27FC236}">
                  <a16:creationId xmlns:a16="http://schemas.microsoft.com/office/drawing/2014/main" id="{770FAE4E-6CC9-44C1-95C2-7D72D53229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550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1" name="Rectangle 343">
              <a:extLst>
                <a:ext uri="{FF2B5EF4-FFF2-40B4-BE49-F238E27FC236}">
                  <a16:creationId xmlns:a16="http://schemas.microsoft.com/office/drawing/2014/main" id="{D35745B5-8397-46E9-839F-973E45157A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594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2" name="Rectangle 344">
              <a:extLst>
                <a:ext uri="{FF2B5EF4-FFF2-40B4-BE49-F238E27FC236}">
                  <a16:creationId xmlns:a16="http://schemas.microsoft.com/office/drawing/2014/main" id="{EFAF0C3F-B9BC-4EC3-94AD-5D0B4A9CEB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64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3" name="Freeform 345">
              <a:extLst>
                <a:ext uri="{FF2B5EF4-FFF2-40B4-BE49-F238E27FC236}">
                  <a16:creationId xmlns:a16="http://schemas.microsoft.com/office/drawing/2014/main" id="{C24D8C77-C55B-49D6-A7CE-D156952DD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14" name="Group 346">
            <a:extLst>
              <a:ext uri="{FF2B5EF4-FFF2-40B4-BE49-F238E27FC236}">
                <a16:creationId xmlns:a16="http://schemas.microsoft.com/office/drawing/2014/main" id="{A21209F4-6504-4D53-B0C9-7AC8DCD049E6}"/>
              </a:ext>
            </a:extLst>
          </p:cNvPr>
          <p:cNvGrpSpPr>
            <a:grpSpLocks/>
          </p:cNvGrpSpPr>
          <p:nvPr/>
        </p:nvGrpSpPr>
        <p:grpSpPr bwMode="auto">
          <a:xfrm>
            <a:off x="6967538" y="3213100"/>
            <a:ext cx="360362" cy="1008063"/>
            <a:chOff x="1124" y="3249"/>
            <a:chExt cx="227" cy="635"/>
          </a:xfrm>
        </p:grpSpPr>
        <p:sp>
          <p:nvSpPr>
            <p:cNvPr id="33115" name="Rectangle 347">
              <a:extLst>
                <a:ext uri="{FF2B5EF4-FFF2-40B4-BE49-F238E27FC236}">
                  <a16:creationId xmlns:a16="http://schemas.microsoft.com/office/drawing/2014/main" id="{686769C6-2C2A-4C4A-A986-B24EB04D7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6" name="Freeform 348">
              <a:extLst>
                <a:ext uri="{FF2B5EF4-FFF2-40B4-BE49-F238E27FC236}">
                  <a16:creationId xmlns:a16="http://schemas.microsoft.com/office/drawing/2014/main" id="{2F3BAD53-BB8B-42C9-BEFC-0793DA0A9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7" name="Freeform 349">
              <a:extLst>
                <a:ext uri="{FF2B5EF4-FFF2-40B4-BE49-F238E27FC236}">
                  <a16:creationId xmlns:a16="http://schemas.microsoft.com/office/drawing/2014/main" id="{8A33F2F1-84AC-484B-8415-30D5E51BD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8" name="Rectangle 350">
              <a:extLst>
                <a:ext uri="{FF2B5EF4-FFF2-40B4-BE49-F238E27FC236}">
                  <a16:creationId xmlns:a16="http://schemas.microsoft.com/office/drawing/2014/main" id="{37C09958-0BBA-428F-805B-A763ACFFB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85"/>
              <a:ext cx="45" cy="49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19" name="Oval 351">
              <a:extLst>
                <a:ext uri="{FF2B5EF4-FFF2-40B4-BE49-F238E27FC236}">
                  <a16:creationId xmlns:a16="http://schemas.microsoft.com/office/drawing/2014/main" id="{AC78F736-7FF1-4A66-BB2F-7FA5F0537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793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20" name="Oval 352">
              <a:extLst>
                <a:ext uri="{FF2B5EF4-FFF2-40B4-BE49-F238E27FC236}">
                  <a16:creationId xmlns:a16="http://schemas.microsoft.com/office/drawing/2014/main" id="{32AE1DA9-E95F-432A-A077-ADACB87B3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702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21" name="Rectangle 353">
              <a:extLst>
                <a:ext uri="{FF2B5EF4-FFF2-40B4-BE49-F238E27FC236}">
                  <a16:creationId xmlns:a16="http://schemas.microsoft.com/office/drawing/2014/main" id="{6C591C99-83A6-49AB-8D0B-C44858A74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30"/>
              <a:ext cx="45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22" name="Freeform 354">
              <a:extLst>
                <a:ext uri="{FF2B5EF4-FFF2-40B4-BE49-F238E27FC236}">
                  <a16:creationId xmlns:a16="http://schemas.microsoft.com/office/drawing/2014/main" id="{253958CE-2B04-438E-A09E-544989FBA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23" name="Group 355">
            <a:extLst>
              <a:ext uri="{FF2B5EF4-FFF2-40B4-BE49-F238E27FC236}">
                <a16:creationId xmlns:a16="http://schemas.microsoft.com/office/drawing/2014/main" id="{F7B73996-9B45-4F8E-BA59-61678A5CCDCA}"/>
              </a:ext>
            </a:extLst>
          </p:cNvPr>
          <p:cNvGrpSpPr>
            <a:grpSpLocks/>
          </p:cNvGrpSpPr>
          <p:nvPr/>
        </p:nvGrpSpPr>
        <p:grpSpPr bwMode="auto">
          <a:xfrm>
            <a:off x="8840788" y="3213100"/>
            <a:ext cx="360362" cy="1008063"/>
            <a:chOff x="1442" y="3249"/>
            <a:chExt cx="227" cy="635"/>
          </a:xfrm>
        </p:grpSpPr>
        <p:sp>
          <p:nvSpPr>
            <p:cNvPr id="33124" name="Rectangle 356">
              <a:extLst>
                <a:ext uri="{FF2B5EF4-FFF2-40B4-BE49-F238E27FC236}">
                  <a16:creationId xmlns:a16="http://schemas.microsoft.com/office/drawing/2014/main" id="{B1DA0C58-D995-4C45-88D1-D42F1B2BE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25" name="Freeform 357">
              <a:extLst>
                <a:ext uri="{FF2B5EF4-FFF2-40B4-BE49-F238E27FC236}">
                  <a16:creationId xmlns:a16="http://schemas.microsoft.com/office/drawing/2014/main" id="{751BC946-FE11-44CC-BA6D-105A4B86F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6" name="Freeform 358">
              <a:extLst>
                <a:ext uri="{FF2B5EF4-FFF2-40B4-BE49-F238E27FC236}">
                  <a16:creationId xmlns:a16="http://schemas.microsoft.com/office/drawing/2014/main" id="{1277B9A7-1C39-4B11-AE2F-681F16A87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7" name="Freeform 359">
              <a:extLst>
                <a:ext uri="{FF2B5EF4-FFF2-40B4-BE49-F238E27FC236}">
                  <a16:creationId xmlns:a16="http://schemas.microsoft.com/office/drawing/2014/main" id="{653954C9-4C4A-49C2-AE34-D987566EB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28" name="Group 360">
            <a:extLst>
              <a:ext uri="{FF2B5EF4-FFF2-40B4-BE49-F238E27FC236}">
                <a16:creationId xmlns:a16="http://schemas.microsoft.com/office/drawing/2014/main" id="{76FD3654-9B3B-403F-8E48-48BFFC9BB677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2852738"/>
            <a:ext cx="647700" cy="1368425"/>
            <a:chOff x="81" y="2069"/>
            <a:chExt cx="408" cy="862"/>
          </a:xfrm>
        </p:grpSpPr>
        <p:sp>
          <p:nvSpPr>
            <p:cNvPr id="33129" name="Freeform 361">
              <a:extLst>
                <a:ext uri="{FF2B5EF4-FFF2-40B4-BE49-F238E27FC236}">
                  <a16:creationId xmlns:a16="http://schemas.microsoft.com/office/drawing/2014/main" id="{7A481172-FEA4-4D5F-B48C-CC9CBAD6B34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2069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0" name="Rectangle 362">
              <a:extLst>
                <a:ext uri="{FF2B5EF4-FFF2-40B4-BE49-F238E27FC236}">
                  <a16:creationId xmlns:a16="http://schemas.microsoft.com/office/drawing/2014/main" id="{C57F2425-B24F-4850-913F-34F306062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31" name="Freeform 363">
              <a:extLst>
                <a:ext uri="{FF2B5EF4-FFF2-40B4-BE49-F238E27FC236}">
                  <a16:creationId xmlns:a16="http://schemas.microsoft.com/office/drawing/2014/main" id="{31B264E2-D683-416F-9FA7-3855A650E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2" name="Freeform 364">
              <a:extLst>
                <a:ext uri="{FF2B5EF4-FFF2-40B4-BE49-F238E27FC236}">
                  <a16:creationId xmlns:a16="http://schemas.microsoft.com/office/drawing/2014/main" id="{BA567BB5-1155-4886-9DA9-AA530CABA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133" name="Group 365">
              <a:extLst>
                <a:ext uri="{FF2B5EF4-FFF2-40B4-BE49-F238E27FC236}">
                  <a16:creationId xmlns:a16="http://schemas.microsoft.com/office/drawing/2014/main" id="{27B96B17-6593-45AB-B663-8083AF78763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95" y="2795"/>
              <a:ext cx="91" cy="91"/>
              <a:chOff x="2394" y="3838"/>
              <a:chExt cx="499" cy="91"/>
            </a:xfrm>
          </p:grpSpPr>
          <p:sp>
            <p:nvSpPr>
              <p:cNvPr id="33134" name="Rectangle 366">
                <a:extLst>
                  <a:ext uri="{FF2B5EF4-FFF2-40B4-BE49-F238E27FC236}">
                    <a16:creationId xmlns:a16="http://schemas.microsoft.com/office/drawing/2014/main" id="{2913D307-E391-4BC7-888D-94535EFF0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35" name="Rectangle 367">
                <a:extLst>
                  <a:ext uri="{FF2B5EF4-FFF2-40B4-BE49-F238E27FC236}">
                    <a16:creationId xmlns:a16="http://schemas.microsoft.com/office/drawing/2014/main" id="{77B79AB7-C865-4B0A-8D24-15C4E816C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36" name="Rectangle 368">
                <a:extLst>
                  <a:ext uri="{FF2B5EF4-FFF2-40B4-BE49-F238E27FC236}">
                    <a16:creationId xmlns:a16="http://schemas.microsoft.com/office/drawing/2014/main" id="{E930C966-D39D-4EC4-B8D6-54E6B913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37" name="Rectangle 369">
                <a:extLst>
                  <a:ext uri="{FF2B5EF4-FFF2-40B4-BE49-F238E27FC236}">
                    <a16:creationId xmlns:a16="http://schemas.microsoft.com/office/drawing/2014/main" id="{170234A0-61B7-476B-B088-F4BE0E1B0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38" name="Rectangle 370">
                <a:extLst>
                  <a:ext uri="{FF2B5EF4-FFF2-40B4-BE49-F238E27FC236}">
                    <a16:creationId xmlns:a16="http://schemas.microsoft.com/office/drawing/2014/main" id="{9BC658D1-FDBC-4008-8A5C-197F32F0B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39" name="Rectangle 371">
                <a:extLst>
                  <a:ext uri="{FF2B5EF4-FFF2-40B4-BE49-F238E27FC236}">
                    <a16:creationId xmlns:a16="http://schemas.microsoft.com/office/drawing/2014/main" id="{FB0234B7-8FA5-44D3-9547-E28555964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140" name="Rectangle 372">
              <a:extLst>
                <a:ext uri="{FF2B5EF4-FFF2-40B4-BE49-F238E27FC236}">
                  <a16:creationId xmlns:a16="http://schemas.microsoft.com/office/drawing/2014/main" id="{B24E5BDA-3755-48CA-9B4C-587D9C8AD5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2462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41" name="Rectangle 373">
              <a:extLst>
                <a:ext uri="{FF2B5EF4-FFF2-40B4-BE49-F238E27FC236}">
                  <a16:creationId xmlns:a16="http://schemas.microsoft.com/office/drawing/2014/main" id="{8F177C5B-84D3-4CB4-8505-21C861ED3B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506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42" name="Rectangle 374">
              <a:extLst>
                <a:ext uri="{FF2B5EF4-FFF2-40B4-BE49-F238E27FC236}">
                  <a16:creationId xmlns:a16="http://schemas.microsoft.com/office/drawing/2014/main" id="{87D8DC7D-83B9-435B-8998-F8E1540039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551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43" name="Rectangle 375">
              <a:extLst>
                <a:ext uri="{FF2B5EF4-FFF2-40B4-BE49-F238E27FC236}">
                  <a16:creationId xmlns:a16="http://schemas.microsoft.com/office/drawing/2014/main" id="{991D9605-2717-499A-BA09-4A352F28D0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2598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44" name="Rectangle 376">
              <a:extLst>
                <a:ext uri="{FF2B5EF4-FFF2-40B4-BE49-F238E27FC236}">
                  <a16:creationId xmlns:a16="http://schemas.microsoft.com/office/drawing/2014/main" id="{E0E7D34A-EEAF-4668-8D3D-F812DEC7C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642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45" name="Freeform 377">
              <a:extLst>
                <a:ext uri="{FF2B5EF4-FFF2-40B4-BE49-F238E27FC236}">
                  <a16:creationId xmlns:a16="http://schemas.microsoft.com/office/drawing/2014/main" id="{848781C5-64D7-4E2C-9423-37FCB2916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6" name="Freeform 378">
              <a:extLst>
                <a:ext uri="{FF2B5EF4-FFF2-40B4-BE49-F238E27FC236}">
                  <a16:creationId xmlns:a16="http://schemas.microsoft.com/office/drawing/2014/main" id="{E4B9904A-326F-4CBA-8332-7FB0D93EB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205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7" name="Freeform 379">
              <a:extLst>
                <a:ext uri="{FF2B5EF4-FFF2-40B4-BE49-F238E27FC236}">
                  <a16:creationId xmlns:a16="http://schemas.microsoft.com/office/drawing/2014/main" id="{DAC4BFD9-B844-4845-8211-0BD291181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205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8" name="Freeform 380">
              <a:extLst>
                <a:ext uri="{FF2B5EF4-FFF2-40B4-BE49-F238E27FC236}">
                  <a16:creationId xmlns:a16="http://schemas.microsoft.com/office/drawing/2014/main" id="{D2F8C6A2-18C8-4F22-A7A5-AA77BFFA1F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2069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49" name="Group 381">
            <a:extLst>
              <a:ext uri="{FF2B5EF4-FFF2-40B4-BE49-F238E27FC236}">
                <a16:creationId xmlns:a16="http://schemas.microsoft.com/office/drawing/2014/main" id="{7B1DC4AD-FA2F-4CDB-948F-D03C04259CD9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2852738"/>
            <a:ext cx="647700" cy="1368425"/>
            <a:chOff x="81" y="3022"/>
            <a:chExt cx="408" cy="862"/>
          </a:xfrm>
        </p:grpSpPr>
        <p:sp>
          <p:nvSpPr>
            <p:cNvPr id="33150" name="Rectangle 382">
              <a:extLst>
                <a:ext uri="{FF2B5EF4-FFF2-40B4-BE49-F238E27FC236}">
                  <a16:creationId xmlns:a16="http://schemas.microsoft.com/office/drawing/2014/main" id="{F45552F0-E491-4B03-9EB1-57D2DE90B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51" name="Freeform 383">
              <a:extLst>
                <a:ext uri="{FF2B5EF4-FFF2-40B4-BE49-F238E27FC236}">
                  <a16:creationId xmlns:a16="http://schemas.microsoft.com/office/drawing/2014/main" id="{CDB7B07E-0BD4-479F-914C-C14B0B8CE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2" name="Freeform 384">
              <a:extLst>
                <a:ext uri="{FF2B5EF4-FFF2-40B4-BE49-F238E27FC236}">
                  <a16:creationId xmlns:a16="http://schemas.microsoft.com/office/drawing/2014/main" id="{EA52B439-D98C-4549-945C-A0ACC2163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153" name="Group 385">
              <a:extLst>
                <a:ext uri="{FF2B5EF4-FFF2-40B4-BE49-F238E27FC236}">
                  <a16:creationId xmlns:a16="http://schemas.microsoft.com/office/drawing/2014/main" id="{99AE89FF-5687-4B1B-8C1D-6E17E09C9A1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95" y="3748"/>
              <a:ext cx="91" cy="91"/>
              <a:chOff x="2394" y="3838"/>
              <a:chExt cx="499" cy="91"/>
            </a:xfrm>
          </p:grpSpPr>
          <p:sp>
            <p:nvSpPr>
              <p:cNvPr id="33154" name="Rectangle 386">
                <a:extLst>
                  <a:ext uri="{FF2B5EF4-FFF2-40B4-BE49-F238E27FC236}">
                    <a16:creationId xmlns:a16="http://schemas.microsoft.com/office/drawing/2014/main" id="{3C561BFE-4361-4E2B-93C3-3458B8B2B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55" name="Rectangle 387">
                <a:extLst>
                  <a:ext uri="{FF2B5EF4-FFF2-40B4-BE49-F238E27FC236}">
                    <a16:creationId xmlns:a16="http://schemas.microsoft.com/office/drawing/2014/main" id="{D0C968B8-245E-47CC-A700-F7B68868E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56" name="Rectangle 388">
                <a:extLst>
                  <a:ext uri="{FF2B5EF4-FFF2-40B4-BE49-F238E27FC236}">
                    <a16:creationId xmlns:a16="http://schemas.microsoft.com/office/drawing/2014/main" id="{F361BC60-EE7F-4056-A323-279AACE7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57" name="Rectangle 389">
                <a:extLst>
                  <a:ext uri="{FF2B5EF4-FFF2-40B4-BE49-F238E27FC236}">
                    <a16:creationId xmlns:a16="http://schemas.microsoft.com/office/drawing/2014/main" id="{768F6EA6-81F0-4C02-A338-8B429B54F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58" name="Rectangle 390">
                <a:extLst>
                  <a:ext uri="{FF2B5EF4-FFF2-40B4-BE49-F238E27FC236}">
                    <a16:creationId xmlns:a16="http://schemas.microsoft.com/office/drawing/2014/main" id="{351DE399-8DA5-4F98-BE1F-1453C0882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59" name="Rectangle 391">
                <a:extLst>
                  <a:ext uri="{FF2B5EF4-FFF2-40B4-BE49-F238E27FC236}">
                    <a16:creationId xmlns:a16="http://schemas.microsoft.com/office/drawing/2014/main" id="{93F9B747-F3E0-4635-8617-0ADDA596C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160" name="Rectangle 392">
              <a:extLst>
                <a:ext uri="{FF2B5EF4-FFF2-40B4-BE49-F238E27FC236}">
                  <a16:creationId xmlns:a16="http://schemas.microsoft.com/office/drawing/2014/main" id="{8E4ADEEB-B42B-48E0-97BD-A00CA58E52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3415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61" name="Rectangle 393">
              <a:extLst>
                <a:ext uri="{FF2B5EF4-FFF2-40B4-BE49-F238E27FC236}">
                  <a16:creationId xmlns:a16="http://schemas.microsoft.com/office/drawing/2014/main" id="{8CDEACDA-B91D-4A07-86A7-CBFF0A0259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459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62" name="Rectangle 394">
              <a:extLst>
                <a:ext uri="{FF2B5EF4-FFF2-40B4-BE49-F238E27FC236}">
                  <a16:creationId xmlns:a16="http://schemas.microsoft.com/office/drawing/2014/main" id="{C83A5D0E-6D15-4EEF-A2C1-7CEE74FD7B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504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63" name="Rectangle 395">
              <a:extLst>
                <a:ext uri="{FF2B5EF4-FFF2-40B4-BE49-F238E27FC236}">
                  <a16:creationId xmlns:a16="http://schemas.microsoft.com/office/drawing/2014/main" id="{76FEB7F0-C4C1-448F-85BC-D3BC519128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355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64" name="Rectangle 396">
              <a:extLst>
                <a:ext uri="{FF2B5EF4-FFF2-40B4-BE49-F238E27FC236}">
                  <a16:creationId xmlns:a16="http://schemas.microsoft.com/office/drawing/2014/main" id="{39BB97BD-D746-46E4-BB62-E04B2C83F4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595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65" name="Freeform 397">
              <a:extLst>
                <a:ext uri="{FF2B5EF4-FFF2-40B4-BE49-F238E27FC236}">
                  <a16:creationId xmlns:a16="http://schemas.microsoft.com/office/drawing/2014/main" id="{1DFBC7A4-9CDD-4A22-9513-8029CDD72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6" name="Freeform 398">
              <a:extLst>
                <a:ext uri="{FF2B5EF4-FFF2-40B4-BE49-F238E27FC236}">
                  <a16:creationId xmlns:a16="http://schemas.microsoft.com/office/drawing/2014/main" id="{28D52A11-78C2-4B47-A7D0-A71837A2F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58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7" name="Freeform 399">
              <a:extLst>
                <a:ext uri="{FF2B5EF4-FFF2-40B4-BE49-F238E27FC236}">
                  <a16:creationId xmlns:a16="http://schemas.microsoft.com/office/drawing/2014/main" id="{872DE335-A0D6-4B98-A54D-C10CF2E7E5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3022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8" name="Freeform 400">
              <a:extLst>
                <a:ext uri="{FF2B5EF4-FFF2-40B4-BE49-F238E27FC236}">
                  <a16:creationId xmlns:a16="http://schemas.microsoft.com/office/drawing/2014/main" id="{DC0D15D5-8888-44A3-9D9F-6A76BE699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58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9" name="Freeform 401">
              <a:extLst>
                <a:ext uri="{FF2B5EF4-FFF2-40B4-BE49-F238E27FC236}">
                  <a16:creationId xmlns:a16="http://schemas.microsoft.com/office/drawing/2014/main" id="{B7BFD092-5A83-414D-A311-02F90C06BD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3022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70" name="Group 402">
            <a:extLst>
              <a:ext uri="{FF2B5EF4-FFF2-40B4-BE49-F238E27FC236}">
                <a16:creationId xmlns:a16="http://schemas.microsoft.com/office/drawing/2014/main" id="{0E8BAECB-7BF5-4B09-861C-FE8A4E624EB9}"/>
              </a:ext>
            </a:extLst>
          </p:cNvPr>
          <p:cNvGrpSpPr>
            <a:grpSpLocks/>
          </p:cNvGrpSpPr>
          <p:nvPr/>
        </p:nvGrpSpPr>
        <p:grpSpPr bwMode="auto">
          <a:xfrm>
            <a:off x="777875" y="5586413"/>
            <a:ext cx="865188" cy="577850"/>
            <a:chOff x="1759" y="2386"/>
            <a:chExt cx="545" cy="364"/>
          </a:xfrm>
        </p:grpSpPr>
        <p:sp>
          <p:nvSpPr>
            <p:cNvPr id="33171" name="Rectangle 403">
              <a:extLst>
                <a:ext uri="{FF2B5EF4-FFF2-40B4-BE49-F238E27FC236}">
                  <a16:creationId xmlns:a16="http://schemas.microsoft.com/office/drawing/2014/main" id="{11290A4C-2BB3-49B1-AB79-FF8F6163F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613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72" name="Freeform 404">
              <a:extLst>
                <a:ext uri="{FF2B5EF4-FFF2-40B4-BE49-F238E27FC236}">
                  <a16:creationId xmlns:a16="http://schemas.microsoft.com/office/drawing/2014/main" id="{AB8358D0-C135-433A-8E95-74F29B306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386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3" name="Freeform 405">
              <a:extLst>
                <a:ext uri="{FF2B5EF4-FFF2-40B4-BE49-F238E27FC236}">
                  <a16:creationId xmlns:a16="http://schemas.microsoft.com/office/drawing/2014/main" id="{B04D2FE5-C66E-461E-8EDD-DE0FD2B3B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86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4" name="Freeform 406">
              <a:extLst>
                <a:ext uri="{FF2B5EF4-FFF2-40B4-BE49-F238E27FC236}">
                  <a16:creationId xmlns:a16="http://schemas.microsoft.com/office/drawing/2014/main" id="{83E8E3C4-15EA-4B7B-AC7C-EDBA7CC15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87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75" name="Group 407">
            <a:extLst>
              <a:ext uri="{FF2B5EF4-FFF2-40B4-BE49-F238E27FC236}">
                <a16:creationId xmlns:a16="http://schemas.microsoft.com/office/drawing/2014/main" id="{A5196BF2-6C07-48F1-9BAE-79DBB773A591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5586413"/>
            <a:ext cx="865187" cy="577850"/>
            <a:chOff x="2349" y="2386"/>
            <a:chExt cx="545" cy="364"/>
          </a:xfrm>
        </p:grpSpPr>
        <p:sp>
          <p:nvSpPr>
            <p:cNvPr id="33176" name="Rectangle 408">
              <a:extLst>
                <a:ext uri="{FF2B5EF4-FFF2-40B4-BE49-F238E27FC236}">
                  <a16:creationId xmlns:a16="http://schemas.microsoft.com/office/drawing/2014/main" id="{D381938B-ACB6-4480-B660-551727594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13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177" name="Group 409">
              <a:extLst>
                <a:ext uri="{FF2B5EF4-FFF2-40B4-BE49-F238E27FC236}">
                  <a16:creationId xmlns:a16="http://schemas.microsoft.com/office/drawing/2014/main" id="{CB75EFE0-6CA1-4D8C-ADBA-C8E729E52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634"/>
              <a:ext cx="318" cy="94"/>
              <a:chOff x="2394" y="3430"/>
              <a:chExt cx="363" cy="108"/>
            </a:xfrm>
          </p:grpSpPr>
          <p:sp>
            <p:nvSpPr>
              <p:cNvPr id="33178" name="Rectangle 410">
                <a:extLst>
                  <a:ext uri="{FF2B5EF4-FFF2-40B4-BE49-F238E27FC236}">
                    <a16:creationId xmlns:a16="http://schemas.microsoft.com/office/drawing/2014/main" id="{0BA4E5DE-1764-4AFC-B2A6-06A056599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79" name="Rectangle 411">
                <a:extLst>
                  <a:ext uri="{FF2B5EF4-FFF2-40B4-BE49-F238E27FC236}">
                    <a16:creationId xmlns:a16="http://schemas.microsoft.com/office/drawing/2014/main" id="{6073C632-DA58-45E8-AFA8-81A394AE7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0" name="Rectangle 412">
                <a:extLst>
                  <a:ext uri="{FF2B5EF4-FFF2-40B4-BE49-F238E27FC236}">
                    <a16:creationId xmlns:a16="http://schemas.microsoft.com/office/drawing/2014/main" id="{1225AE22-D6E0-43D5-8519-76DCA8614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1" name="Rectangle 413">
                <a:extLst>
                  <a:ext uri="{FF2B5EF4-FFF2-40B4-BE49-F238E27FC236}">
                    <a16:creationId xmlns:a16="http://schemas.microsoft.com/office/drawing/2014/main" id="{DD244434-4EB7-4A55-91B7-21353131E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2" name="Rectangle 414">
                <a:extLst>
                  <a:ext uri="{FF2B5EF4-FFF2-40B4-BE49-F238E27FC236}">
                    <a16:creationId xmlns:a16="http://schemas.microsoft.com/office/drawing/2014/main" id="{36FCB773-BDD8-4DBF-A692-89F383B95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3" name="Rectangle 415">
                <a:extLst>
                  <a:ext uri="{FF2B5EF4-FFF2-40B4-BE49-F238E27FC236}">
                    <a16:creationId xmlns:a16="http://schemas.microsoft.com/office/drawing/2014/main" id="{87D5767D-AC29-4694-ABEB-29E10C1AE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4" name="Rectangle 416">
                <a:extLst>
                  <a:ext uri="{FF2B5EF4-FFF2-40B4-BE49-F238E27FC236}">
                    <a16:creationId xmlns:a16="http://schemas.microsoft.com/office/drawing/2014/main" id="{435E3EE7-70E3-4AD2-B840-E1892C8DC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5" name="Rectangle 417">
                <a:extLst>
                  <a:ext uri="{FF2B5EF4-FFF2-40B4-BE49-F238E27FC236}">
                    <a16:creationId xmlns:a16="http://schemas.microsoft.com/office/drawing/2014/main" id="{E0099ACC-EB36-437B-BBA6-2ED2B43FE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6" name="Rectangle 418">
                <a:extLst>
                  <a:ext uri="{FF2B5EF4-FFF2-40B4-BE49-F238E27FC236}">
                    <a16:creationId xmlns:a16="http://schemas.microsoft.com/office/drawing/2014/main" id="{EDACF362-8451-44DB-92CE-9DA9BA37E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7" name="Rectangle 419">
                <a:extLst>
                  <a:ext uri="{FF2B5EF4-FFF2-40B4-BE49-F238E27FC236}">
                    <a16:creationId xmlns:a16="http://schemas.microsoft.com/office/drawing/2014/main" id="{394E5F9D-7ABA-4BFF-B4EF-D359A88AA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8" name="Rectangle 420">
                <a:extLst>
                  <a:ext uri="{FF2B5EF4-FFF2-40B4-BE49-F238E27FC236}">
                    <a16:creationId xmlns:a16="http://schemas.microsoft.com/office/drawing/2014/main" id="{E36AE2BA-D772-48FB-B957-B89039BE7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89" name="Rectangle 421">
                <a:extLst>
                  <a:ext uri="{FF2B5EF4-FFF2-40B4-BE49-F238E27FC236}">
                    <a16:creationId xmlns:a16="http://schemas.microsoft.com/office/drawing/2014/main" id="{CB817E03-17C1-481B-8974-CA6179CFA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190" name="Freeform 422">
              <a:extLst>
                <a:ext uri="{FF2B5EF4-FFF2-40B4-BE49-F238E27FC236}">
                  <a16:creationId xmlns:a16="http://schemas.microsoft.com/office/drawing/2014/main" id="{35E74745-CAEC-43EE-BB3E-6F43D6E0A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2386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1" name="Freeform 423">
              <a:extLst>
                <a:ext uri="{FF2B5EF4-FFF2-40B4-BE49-F238E27FC236}">
                  <a16:creationId xmlns:a16="http://schemas.microsoft.com/office/drawing/2014/main" id="{62D41D04-C10F-4AB3-BE09-348F13330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386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2" name="Freeform 424">
              <a:extLst>
                <a:ext uri="{FF2B5EF4-FFF2-40B4-BE49-F238E27FC236}">
                  <a16:creationId xmlns:a16="http://schemas.microsoft.com/office/drawing/2014/main" id="{1F7FA72B-14E8-4E6B-93A5-55BDF33AF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387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93" name="Group 425">
            <a:extLst>
              <a:ext uri="{FF2B5EF4-FFF2-40B4-BE49-F238E27FC236}">
                <a16:creationId xmlns:a16="http://schemas.microsoft.com/office/drawing/2014/main" id="{3112CC3A-5F9F-4F08-96AA-C795336F6CB2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5586413"/>
            <a:ext cx="865187" cy="576262"/>
            <a:chOff x="1759" y="2795"/>
            <a:chExt cx="545" cy="363"/>
          </a:xfrm>
        </p:grpSpPr>
        <p:sp>
          <p:nvSpPr>
            <p:cNvPr id="33194" name="Rectangle 426">
              <a:extLst>
                <a:ext uri="{FF2B5EF4-FFF2-40B4-BE49-F238E27FC236}">
                  <a16:creationId xmlns:a16="http://schemas.microsoft.com/office/drawing/2014/main" id="{F9E26B43-4FE9-4F99-B2A7-45052E763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22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95" name="Rectangle 427">
              <a:extLst>
                <a:ext uri="{FF2B5EF4-FFF2-40B4-BE49-F238E27FC236}">
                  <a16:creationId xmlns:a16="http://schemas.microsoft.com/office/drawing/2014/main" id="{D1226695-6807-4E33-9C03-D8A56BCCE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67"/>
              <a:ext cx="317" cy="4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96" name="Freeform 428">
              <a:extLst>
                <a:ext uri="{FF2B5EF4-FFF2-40B4-BE49-F238E27FC236}">
                  <a16:creationId xmlns:a16="http://schemas.microsoft.com/office/drawing/2014/main" id="{CE1B3002-8415-41E2-A97C-B0EB2AD5B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795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7" name="Freeform 429">
              <a:extLst>
                <a:ext uri="{FF2B5EF4-FFF2-40B4-BE49-F238E27FC236}">
                  <a16:creationId xmlns:a16="http://schemas.microsoft.com/office/drawing/2014/main" id="{AA072EC1-9F5A-48A9-A0EC-0FD8B22F3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795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8" name="Freeform 430">
              <a:extLst>
                <a:ext uri="{FF2B5EF4-FFF2-40B4-BE49-F238E27FC236}">
                  <a16:creationId xmlns:a16="http://schemas.microsoft.com/office/drawing/2014/main" id="{7FCF3A22-AB6D-455F-9A8A-FD10D606F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795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199" name="Group 431">
            <a:extLst>
              <a:ext uri="{FF2B5EF4-FFF2-40B4-BE49-F238E27FC236}">
                <a16:creationId xmlns:a16="http://schemas.microsoft.com/office/drawing/2014/main" id="{27866B83-4736-4766-82A9-06FA22414C29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586413"/>
            <a:ext cx="865188" cy="576262"/>
            <a:chOff x="2349" y="2795"/>
            <a:chExt cx="545" cy="363"/>
          </a:xfrm>
        </p:grpSpPr>
        <p:sp>
          <p:nvSpPr>
            <p:cNvPr id="33200" name="Rectangle 432">
              <a:extLst>
                <a:ext uri="{FF2B5EF4-FFF2-40B4-BE49-F238E27FC236}">
                  <a16:creationId xmlns:a16="http://schemas.microsoft.com/office/drawing/2014/main" id="{E81A22FF-1ED2-48D9-ACFD-0A86929A2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22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1" name="Rectangle 433">
              <a:extLst>
                <a:ext uri="{FF2B5EF4-FFF2-40B4-BE49-F238E27FC236}">
                  <a16:creationId xmlns:a16="http://schemas.microsoft.com/office/drawing/2014/main" id="{42E22459-DA7C-4F8A-9735-3347476F6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2" name="Rectangle 434">
              <a:extLst>
                <a:ext uri="{FF2B5EF4-FFF2-40B4-BE49-F238E27FC236}">
                  <a16:creationId xmlns:a16="http://schemas.microsoft.com/office/drawing/2014/main" id="{38779A4A-2B79-4F1F-90F1-E553FFD0D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3" name="Rectangle 435">
              <a:extLst>
                <a:ext uri="{FF2B5EF4-FFF2-40B4-BE49-F238E27FC236}">
                  <a16:creationId xmlns:a16="http://schemas.microsoft.com/office/drawing/2014/main" id="{A75D9489-AB7B-43C7-BF82-4094EAD8D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" y="3021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4" name="Rectangle 436">
              <a:extLst>
                <a:ext uri="{FF2B5EF4-FFF2-40B4-BE49-F238E27FC236}">
                  <a16:creationId xmlns:a16="http://schemas.microsoft.com/office/drawing/2014/main" id="{FAB47FF0-A30B-4DA6-8E1E-4A17F17EC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021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5" name="Rectangle 437">
              <a:extLst>
                <a:ext uri="{FF2B5EF4-FFF2-40B4-BE49-F238E27FC236}">
                  <a16:creationId xmlns:a16="http://schemas.microsoft.com/office/drawing/2014/main" id="{82C013F1-5527-42FD-82A6-B5030035A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6" name="Rectangle 438">
              <a:extLst>
                <a:ext uri="{FF2B5EF4-FFF2-40B4-BE49-F238E27FC236}">
                  <a16:creationId xmlns:a16="http://schemas.microsoft.com/office/drawing/2014/main" id="{0E4956E6-4C2C-4666-94E6-F98712240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07" name="Freeform 439">
              <a:extLst>
                <a:ext uri="{FF2B5EF4-FFF2-40B4-BE49-F238E27FC236}">
                  <a16:creationId xmlns:a16="http://schemas.microsoft.com/office/drawing/2014/main" id="{D70DADFE-B024-49EB-902C-95CF4523E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2795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08" name="Freeform 440">
              <a:extLst>
                <a:ext uri="{FF2B5EF4-FFF2-40B4-BE49-F238E27FC236}">
                  <a16:creationId xmlns:a16="http://schemas.microsoft.com/office/drawing/2014/main" id="{482E28C2-3B92-48B6-ADA0-02443E254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795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09" name="Freeform 441">
              <a:extLst>
                <a:ext uri="{FF2B5EF4-FFF2-40B4-BE49-F238E27FC236}">
                  <a16:creationId xmlns:a16="http://schemas.microsoft.com/office/drawing/2014/main" id="{5A535A5E-A6B8-4BF2-AB26-2E6BF1B5C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795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10" name="Group 442">
            <a:extLst>
              <a:ext uri="{FF2B5EF4-FFF2-40B4-BE49-F238E27FC236}">
                <a16:creationId xmlns:a16="http://schemas.microsoft.com/office/drawing/2014/main" id="{95CBE429-2FEF-477E-A868-928A75ABAB95}"/>
              </a:ext>
            </a:extLst>
          </p:cNvPr>
          <p:cNvGrpSpPr>
            <a:grpSpLocks/>
          </p:cNvGrpSpPr>
          <p:nvPr/>
        </p:nvGrpSpPr>
        <p:grpSpPr bwMode="auto">
          <a:xfrm>
            <a:off x="777875" y="4868863"/>
            <a:ext cx="865188" cy="576262"/>
            <a:chOff x="1759" y="3203"/>
            <a:chExt cx="545" cy="363"/>
          </a:xfrm>
        </p:grpSpPr>
        <p:sp>
          <p:nvSpPr>
            <p:cNvPr id="33211" name="Rectangle 443">
              <a:extLst>
                <a:ext uri="{FF2B5EF4-FFF2-40B4-BE49-F238E27FC236}">
                  <a16:creationId xmlns:a16="http://schemas.microsoft.com/office/drawing/2014/main" id="{EF35D807-F5CE-483A-A8F1-5626E4739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430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12" name="Freeform 444">
              <a:extLst>
                <a:ext uri="{FF2B5EF4-FFF2-40B4-BE49-F238E27FC236}">
                  <a16:creationId xmlns:a16="http://schemas.microsoft.com/office/drawing/2014/main" id="{CA60FE88-DB36-47DA-93C0-22EB6D454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203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13" name="Freeform 445">
              <a:extLst>
                <a:ext uri="{FF2B5EF4-FFF2-40B4-BE49-F238E27FC236}">
                  <a16:creationId xmlns:a16="http://schemas.microsoft.com/office/drawing/2014/main" id="{97E0DE2E-F76A-4DD2-8021-DFF60A71D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203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14" name="Freeform 446">
              <a:extLst>
                <a:ext uri="{FF2B5EF4-FFF2-40B4-BE49-F238E27FC236}">
                  <a16:creationId xmlns:a16="http://schemas.microsoft.com/office/drawing/2014/main" id="{BDE29EED-5D05-4C4C-AAB9-352C6313E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203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15" name="Group 447">
            <a:extLst>
              <a:ext uri="{FF2B5EF4-FFF2-40B4-BE49-F238E27FC236}">
                <a16:creationId xmlns:a16="http://schemas.microsoft.com/office/drawing/2014/main" id="{04E8CF69-9A8A-4E26-814A-7A3ED8664174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868863"/>
            <a:ext cx="865187" cy="576262"/>
            <a:chOff x="2349" y="3203"/>
            <a:chExt cx="545" cy="363"/>
          </a:xfrm>
        </p:grpSpPr>
        <p:sp>
          <p:nvSpPr>
            <p:cNvPr id="33216" name="Rectangle 448">
              <a:extLst>
                <a:ext uri="{FF2B5EF4-FFF2-40B4-BE49-F238E27FC236}">
                  <a16:creationId xmlns:a16="http://schemas.microsoft.com/office/drawing/2014/main" id="{33D094C0-F173-410A-A7F8-87826E67D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430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217" name="Group 449">
              <a:extLst>
                <a:ext uri="{FF2B5EF4-FFF2-40B4-BE49-F238E27FC236}">
                  <a16:creationId xmlns:a16="http://schemas.microsoft.com/office/drawing/2014/main" id="{B8140A28-7182-4E1E-9E62-7A21757AED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451"/>
              <a:ext cx="318" cy="94"/>
              <a:chOff x="2394" y="3430"/>
              <a:chExt cx="363" cy="108"/>
            </a:xfrm>
          </p:grpSpPr>
          <p:sp>
            <p:nvSpPr>
              <p:cNvPr id="33218" name="Rectangle 450">
                <a:extLst>
                  <a:ext uri="{FF2B5EF4-FFF2-40B4-BE49-F238E27FC236}">
                    <a16:creationId xmlns:a16="http://schemas.microsoft.com/office/drawing/2014/main" id="{8EADA9A7-0A73-4FEE-99B7-63E084077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19" name="Rectangle 451">
                <a:extLst>
                  <a:ext uri="{FF2B5EF4-FFF2-40B4-BE49-F238E27FC236}">
                    <a16:creationId xmlns:a16="http://schemas.microsoft.com/office/drawing/2014/main" id="{46727AFD-F49D-4BB0-819B-A6DE898B6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0" name="Rectangle 452">
                <a:extLst>
                  <a:ext uri="{FF2B5EF4-FFF2-40B4-BE49-F238E27FC236}">
                    <a16:creationId xmlns:a16="http://schemas.microsoft.com/office/drawing/2014/main" id="{1DD56CA1-8562-40E8-AD95-2B0BF197F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1" name="Rectangle 453">
                <a:extLst>
                  <a:ext uri="{FF2B5EF4-FFF2-40B4-BE49-F238E27FC236}">
                    <a16:creationId xmlns:a16="http://schemas.microsoft.com/office/drawing/2014/main" id="{00CCB00D-E5FD-460B-BB46-7CF423E8A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2" name="Rectangle 454">
                <a:extLst>
                  <a:ext uri="{FF2B5EF4-FFF2-40B4-BE49-F238E27FC236}">
                    <a16:creationId xmlns:a16="http://schemas.microsoft.com/office/drawing/2014/main" id="{67DD341C-D8AA-40AC-B410-4641DF8D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3" name="Rectangle 455">
                <a:extLst>
                  <a:ext uri="{FF2B5EF4-FFF2-40B4-BE49-F238E27FC236}">
                    <a16:creationId xmlns:a16="http://schemas.microsoft.com/office/drawing/2014/main" id="{C03A3BAD-8944-4DF3-B183-75EB5D01F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4" name="Rectangle 456">
                <a:extLst>
                  <a:ext uri="{FF2B5EF4-FFF2-40B4-BE49-F238E27FC236}">
                    <a16:creationId xmlns:a16="http://schemas.microsoft.com/office/drawing/2014/main" id="{B759D548-6048-4E76-A337-BC1AE498F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5" name="Rectangle 457">
                <a:extLst>
                  <a:ext uri="{FF2B5EF4-FFF2-40B4-BE49-F238E27FC236}">
                    <a16:creationId xmlns:a16="http://schemas.microsoft.com/office/drawing/2014/main" id="{F6A5E8D7-96B7-47B1-A48C-8F0EE9B80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6" name="Rectangle 458">
                <a:extLst>
                  <a:ext uri="{FF2B5EF4-FFF2-40B4-BE49-F238E27FC236}">
                    <a16:creationId xmlns:a16="http://schemas.microsoft.com/office/drawing/2014/main" id="{F61E201A-86F6-46FC-BBD6-09052EE64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7" name="Rectangle 459">
                <a:extLst>
                  <a:ext uri="{FF2B5EF4-FFF2-40B4-BE49-F238E27FC236}">
                    <a16:creationId xmlns:a16="http://schemas.microsoft.com/office/drawing/2014/main" id="{E1C6741B-BB92-4F9E-BD16-116177293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8" name="Rectangle 460">
                <a:extLst>
                  <a:ext uri="{FF2B5EF4-FFF2-40B4-BE49-F238E27FC236}">
                    <a16:creationId xmlns:a16="http://schemas.microsoft.com/office/drawing/2014/main" id="{0E56FF94-B44D-438D-9C8A-345DCE6F3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29" name="Rectangle 461">
                <a:extLst>
                  <a:ext uri="{FF2B5EF4-FFF2-40B4-BE49-F238E27FC236}">
                    <a16:creationId xmlns:a16="http://schemas.microsoft.com/office/drawing/2014/main" id="{AD4128BD-E777-4759-ABDE-520ECFA86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230" name="Freeform 462">
              <a:extLst>
                <a:ext uri="{FF2B5EF4-FFF2-40B4-BE49-F238E27FC236}">
                  <a16:creationId xmlns:a16="http://schemas.microsoft.com/office/drawing/2014/main" id="{A26379D9-473D-4038-AC46-2D1BCB27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203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1" name="Freeform 463">
              <a:extLst>
                <a:ext uri="{FF2B5EF4-FFF2-40B4-BE49-F238E27FC236}">
                  <a16:creationId xmlns:a16="http://schemas.microsoft.com/office/drawing/2014/main" id="{81488BC5-07E6-4575-B3DD-B47B36BBB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203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2" name="Freeform 464">
              <a:extLst>
                <a:ext uri="{FF2B5EF4-FFF2-40B4-BE49-F238E27FC236}">
                  <a16:creationId xmlns:a16="http://schemas.microsoft.com/office/drawing/2014/main" id="{0FF1C43B-52E8-41DF-A6F5-9C8958CDD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203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33" name="Group 465">
            <a:extLst>
              <a:ext uri="{FF2B5EF4-FFF2-40B4-BE49-F238E27FC236}">
                <a16:creationId xmlns:a16="http://schemas.microsoft.com/office/drawing/2014/main" id="{AD212B23-1EBC-490E-AD2E-56E8753606F2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4868863"/>
            <a:ext cx="865187" cy="576262"/>
            <a:chOff x="1759" y="3612"/>
            <a:chExt cx="545" cy="363"/>
          </a:xfrm>
        </p:grpSpPr>
        <p:sp>
          <p:nvSpPr>
            <p:cNvPr id="33234" name="Rectangle 466">
              <a:extLst>
                <a:ext uri="{FF2B5EF4-FFF2-40B4-BE49-F238E27FC236}">
                  <a16:creationId xmlns:a16="http://schemas.microsoft.com/office/drawing/2014/main" id="{F57C2AC4-6FDC-4470-87DF-838F781A5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839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35" name="Rectangle 467">
              <a:extLst>
                <a:ext uri="{FF2B5EF4-FFF2-40B4-BE49-F238E27FC236}">
                  <a16:creationId xmlns:a16="http://schemas.microsoft.com/office/drawing/2014/main" id="{B62E601A-C5D6-4E54-94A0-DC4679E21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884"/>
              <a:ext cx="317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36" name="Freeform 468">
              <a:extLst>
                <a:ext uri="{FF2B5EF4-FFF2-40B4-BE49-F238E27FC236}">
                  <a16:creationId xmlns:a16="http://schemas.microsoft.com/office/drawing/2014/main" id="{67B689C0-208F-420F-A058-60869E41C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7" name="Freeform 469">
              <a:extLst>
                <a:ext uri="{FF2B5EF4-FFF2-40B4-BE49-F238E27FC236}">
                  <a16:creationId xmlns:a16="http://schemas.microsoft.com/office/drawing/2014/main" id="{F7997C9E-CE46-454F-B297-D199AF701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612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8" name="Freeform 470">
              <a:extLst>
                <a:ext uri="{FF2B5EF4-FFF2-40B4-BE49-F238E27FC236}">
                  <a16:creationId xmlns:a16="http://schemas.microsoft.com/office/drawing/2014/main" id="{C8AF4EE3-B37B-4FDD-BDCD-D03D2827C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612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39" name="Group 471">
            <a:extLst>
              <a:ext uri="{FF2B5EF4-FFF2-40B4-BE49-F238E27FC236}">
                <a16:creationId xmlns:a16="http://schemas.microsoft.com/office/drawing/2014/main" id="{F97DEA89-EED4-4879-8AF8-64C82CB8FCCF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868863"/>
            <a:ext cx="865188" cy="576262"/>
            <a:chOff x="2349" y="3612"/>
            <a:chExt cx="545" cy="363"/>
          </a:xfrm>
        </p:grpSpPr>
        <p:sp>
          <p:nvSpPr>
            <p:cNvPr id="33240" name="Rectangle 472">
              <a:extLst>
                <a:ext uri="{FF2B5EF4-FFF2-40B4-BE49-F238E27FC236}">
                  <a16:creationId xmlns:a16="http://schemas.microsoft.com/office/drawing/2014/main" id="{2C05E5C0-D4C3-4BEC-87FC-641B4B91B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839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1" name="Freeform 473">
              <a:extLst>
                <a:ext uri="{FF2B5EF4-FFF2-40B4-BE49-F238E27FC236}">
                  <a16:creationId xmlns:a16="http://schemas.microsoft.com/office/drawing/2014/main" id="{8025F3A5-7CC5-4D75-A46E-9B0B1D90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612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42" name="Freeform 474">
              <a:extLst>
                <a:ext uri="{FF2B5EF4-FFF2-40B4-BE49-F238E27FC236}">
                  <a16:creationId xmlns:a16="http://schemas.microsoft.com/office/drawing/2014/main" id="{F59BB866-3B15-438E-9242-8C871DDDA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612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43" name="Rectangle 475">
              <a:extLst>
                <a:ext uri="{FF2B5EF4-FFF2-40B4-BE49-F238E27FC236}">
                  <a16:creationId xmlns:a16="http://schemas.microsoft.com/office/drawing/2014/main" id="{35080DBB-DC2C-47A6-9C7F-CED0140AC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4" name="Rectangle 476">
              <a:extLst>
                <a:ext uri="{FF2B5EF4-FFF2-40B4-BE49-F238E27FC236}">
                  <a16:creationId xmlns:a16="http://schemas.microsoft.com/office/drawing/2014/main" id="{F0B91153-189A-4335-9F83-D2006068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5" name="Rectangle 477">
              <a:extLst>
                <a:ext uri="{FF2B5EF4-FFF2-40B4-BE49-F238E27FC236}">
                  <a16:creationId xmlns:a16="http://schemas.microsoft.com/office/drawing/2014/main" id="{3FFFFC78-6314-47DA-8C9F-98ED23FD0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" y="3838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6" name="Rectangle 478">
              <a:extLst>
                <a:ext uri="{FF2B5EF4-FFF2-40B4-BE49-F238E27FC236}">
                  <a16:creationId xmlns:a16="http://schemas.microsoft.com/office/drawing/2014/main" id="{81F80FB7-C2A9-43F6-90AA-179792613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838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7" name="Rectangle 479">
              <a:extLst>
                <a:ext uri="{FF2B5EF4-FFF2-40B4-BE49-F238E27FC236}">
                  <a16:creationId xmlns:a16="http://schemas.microsoft.com/office/drawing/2014/main" id="{676B0602-01C1-479A-A238-2313825AE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8" name="Rectangle 480">
              <a:extLst>
                <a:ext uri="{FF2B5EF4-FFF2-40B4-BE49-F238E27FC236}">
                  <a16:creationId xmlns:a16="http://schemas.microsoft.com/office/drawing/2014/main" id="{22787F48-3148-4388-B520-2BF369840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49" name="Freeform 481">
              <a:extLst>
                <a:ext uri="{FF2B5EF4-FFF2-40B4-BE49-F238E27FC236}">
                  <a16:creationId xmlns:a16="http://schemas.microsoft.com/office/drawing/2014/main" id="{F0507F11-12F3-495A-AE22-30FA871A6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612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50" name="Group 482">
            <a:extLst>
              <a:ext uri="{FF2B5EF4-FFF2-40B4-BE49-F238E27FC236}">
                <a16:creationId xmlns:a16="http://schemas.microsoft.com/office/drawing/2014/main" id="{9D1733B7-1D78-4372-A673-965B925BD9AD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341438"/>
            <a:ext cx="1439862" cy="600075"/>
            <a:chOff x="2485" y="3294"/>
            <a:chExt cx="907" cy="378"/>
          </a:xfrm>
        </p:grpSpPr>
        <p:grpSp>
          <p:nvGrpSpPr>
            <p:cNvPr id="33251" name="Group 483">
              <a:extLst>
                <a:ext uri="{FF2B5EF4-FFF2-40B4-BE49-F238E27FC236}">
                  <a16:creationId xmlns:a16="http://schemas.microsoft.com/office/drawing/2014/main" id="{E07AAD96-1428-40AF-A527-AB088D33E1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294"/>
              <a:ext cx="907" cy="378"/>
              <a:chOff x="2485" y="3294"/>
              <a:chExt cx="907" cy="378"/>
            </a:xfrm>
          </p:grpSpPr>
          <p:sp>
            <p:nvSpPr>
              <p:cNvPr id="33252" name="Rectangle 484">
                <a:extLst>
                  <a:ext uri="{FF2B5EF4-FFF2-40B4-BE49-F238E27FC236}">
                    <a16:creationId xmlns:a16="http://schemas.microsoft.com/office/drawing/2014/main" id="{2FAACEC8-A5D7-46AF-8F3F-7F41BD145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59"/>
                <a:ext cx="755" cy="11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253" name="Group 485">
                <a:extLst>
                  <a:ext uri="{FF2B5EF4-FFF2-40B4-BE49-F238E27FC236}">
                    <a16:creationId xmlns:a16="http://schemas.microsoft.com/office/drawing/2014/main" id="{8AB59720-5F29-4281-9BC6-9CA50B84EF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7" y="3577"/>
                <a:ext cx="145" cy="76"/>
                <a:chOff x="435" y="2352"/>
                <a:chExt cx="265" cy="76"/>
              </a:xfrm>
            </p:grpSpPr>
            <p:sp>
              <p:nvSpPr>
                <p:cNvPr id="33254" name="Rectangle 486">
                  <a:extLst>
                    <a:ext uri="{FF2B5EF4-FFF2-40B4-BE49-F238E27FC236}">
                      <a16:creationId xmlns:a16="http://schemas.microsoft.com/office/drawing/2014/main" id="{DD9C495E-0734-4FB8-A432-32E8C8798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55" name="Rectangle 487">
                  <a:extLst>
                    <a:ext uri="{FF2B5EF4-FFF2-40B4-BE49-F238E27FC236}">
                      <a16:creationId xmlns:a16="http://schemas.microsoft.com/office/drawing/2014/main" id="{149C01FA-9D92-41E6-A878-3820B643C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56" name="Group 488">
                <a:extLst>
                  <a:ext uri="{FF2B5EF4-FFF2-40B4-BE49-F238E27FC236}">
                    <a16:creationId xmlns:a16="http://schemas.microsoft.com/office/drawing/2014/main" id="{AA048293-C32F-451E-B232-7DB0E87671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15" y="3577"/>
                <a:ext cx="145" cy="76"/>
                <a:chOff x="435" y="2352"/>
                <a:chExt cx="265" cy="76"/>
              </a:xfrm>
            </p:grpSpPr>
            <p:sp>
              <p:nvSpPr>
                <p:cNvPr id="33257" name="Rectangle 489">
                  <a:extLst>
                    <a:ext uri="{FF2B5EF4-FFF2-40B4-BE49-F238E27FC236}">
                      <a16:creationId xmlns:a16="http://schemas.microsoft.com/office/drawing/2014/main" id="{B2B99A62-95AD-4B61-8262-C8D3E110DA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58" name="Rectangle 490">
                  <a:extLst>
                    <a:ext uri="{FF2B5EF4-FFF2-40B4-BE49-F238E27FC236}">
                      <a16:creationId xmlns:a16="http://schemas.microsoft.com/office/drawing/2014/main" id="{C294D186-4FA1-4291-9747-202840354C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259" name="Rectangle 491">
                <a:extLst>
                  <a:ext uri="{FF2B5EF4-FFF2-40B4-BE49-F238E27FC236}">
                    <a16:creationId xmlns:a16="http://schemas.microsoft.com/office/drawing/2014/main" id="{B0B57FAA-7FE9-43B9-AF08-9BD381597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78"/>
                <a:ext cx="22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260" name="Group 492">
                <a:extLst>
                  <a:ext uri="{FF2B5EF4-FFF2-40B4-BE49-F238E27FC236}">
                    <a16:creationId xmlns:a16="http://schemas.microsoft.com/office/drawing/2014/main" id="{2BC747DD-588F-4B85-81B1-F34C54D7F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1" y="3636"/>
                <a:ext cx="181" cy="30"/>
                <a:chOff x="535" y="3657"/>
                <a:chExt cx="272" cy="45"/>
              </a:xfrm>
            </p:grpSpPr>
            <p:sp>
              <p:nvSpPr>
                <p:cNvPr id="33261" name="Oval 493">
                  <a:extLst>
                    <a:ext uri="{FF2B5EF4-FFF2-40B4-BE49-F238E27FC236}">
                      <a16:creationId xmlns:a16="http://schemas.microsoft.com/office/drawing/2014/main" id="{C06AD10B-D440-4B81-BE06-0C6142F74B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62" name="Oval 494">
                  <a:extLst>
                    <a:ext uri="{FF2B5EF4-FFF2-40B4-BE49-F238E27FC236}">
                      <a16:creationId xmlns:a16="http://schemas.microsoft.com/office/drawing/2014/main" id="{3ADB6E01-3F23-456F-8F21-415EA8155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1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63" name="Oval 495">
                  <a:extLst>
                    <a:ext uri="{FF2B5EF4-FFF2-40B4-BE49-F238E27FC236}">
                      <a16:creationId xmlns:a16="http://schemas.microsoft.com/office/drawing/2014/main" id="{6D3C82FA-0DA4-4F66-9D04-C1B42C8EEB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>
                        <a:gamma/>
                        <a:shade val="0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64" name="Oval 496">
                  <a:extLst>
                    <a:ext uri="{FF2B5EF4-FFF2-40B4-BE49-F238E27FC236}">
                      <a16:creationId xmlns:a16="http://schemas.microsoft.com/office/drawing/2014/main" id="{D511DCA4-8B56-40F6-B506-3FE8F3078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65" name="Oval 497">
                  <a:extLst>
                    <a:ext uri="{FF2B5EF4-FFF2-40B4-BE49-F238E27FC236}">
                      <a16:creationId xmlns:a16="http://schemas.microsoft.com/office/drawing/2014/main" id="{BABD7EE8-3D39-4240-A6E2-25BD152FA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266" name="Freeform 498">
                <a:extLst>
                  <a:ext uri="{FF2B5EF4-FFF2-40B4-BE49-F238E27FC236}">
                    <a16:creationId xmlns:a16="http://schemas.microsoft.com/office/drawing/2014/main" id="{9DE5C34E-3740-4E22-A3D4-3B448DED1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117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67" name="Freeform 499">
                <a:extLst>
                  <a:ext uri="{FF2B5EF4-FFF2-40B4-BE49-F238E27FC236}">
                    <a16:creationId xmlns:a16="http://schemas.microsoft.com/office/drawing/2014/main" id="{A6ABD0A6-12BC-461A-813B-450CE05F1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0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tint val="66667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3268" name="Freeform 500">
              <a:extLst>
                <a:ext uri="{FF2B5EF4-FFF2-40B4-BE49-F238E27FC236}">
                  <a16:creationId xmlns:a16="http://schemas.microsoft.com/office/drawing/2014/main" id="{9DE8940A-BB85-44C5-9D01-D391C4C3B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69" name="Group 501">
            <a:extLst>
              <a:ext uri="{FF2B5EF4-FFF2-40B4-BE49-F238E27FC236}">
                <a16:creationId xmlns:a16="http://schemas.microsoft.com/office/drawing/2014/main" id="{EC254287-BAA7-4C16-BDC3-C54C1BBF4B8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341438"/>
            <a:ext cx="1439863" cy="600075"/>
            <a:chOff x="1487" y="3294"/>
            <a:chExt cx="907" cy="378"/>
          </a:xfrm>
        </p:grpSpPr>
        <p:grpSp>
          <p:nvGrpSpPr>
            <p:cNvPr id="33270" name="Group 502">
              <a:extLst>
                <a:ext uri="{FF2B5EF4-FFF2-40B4-BE49-F238E27FC236}">
                  <a16:creationId xmlns:a16="http://schemas.microsoft.com/office/drawing/2014/main" id="{BEF98DCD-6D9C-4746-8ED2-13FEAF6779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294"/>
              <a:ext cx="907" cy="378"/>
              <a:chOff x="1487" y="3294"/>
              <a:chExt cx="907" cy="378"/>
            </a:xfrm>
          </p:grpSpPr>
          <p:sp>
            <p:nvSpPr>
              <p:cNvPr id="33271" name="Rectangle 503">
                <a:extLst>
                  <a:ext uri="{FF2B5EF4-FFF2-40B4-BE49-F238E27FC236}">
                    <a16:creationId xmlns:a16="http://schemas.microsoft.com/office/drawing/2014/main" id="{312FC6DC-8005-4D66-958D-9FCA99F4C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559"/>
                <a:ext cx="755" cy="11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2" name="Freeform 504">
                <a:extLst>
                  <a:ext uri="{FF2B5EF4-FFF2-40B4-BE49-F238E27FC236}">
                    <a16:creationId xmlns:a16="http://schemas.microsoft.com/office/drawing/2014/main" id="{BA75E7B4-6B10-49E9-A4DE-E5886B7D8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73" name="Freeform 505">
                <a:extLst>
                  <a:ext uri="{FF2B5EF4-FFF2-40B4-BE49-F238E27FC236}">
                    <a16:creationId xmlns:a16="http://schemas.microsoft.com/office/drawing/2014/main" id="{69B379A6-25C7-4AD7-85AB-11F496FFA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74" name="Oval 506">
                <a:extLst>
                  <a:ext uri="{FF2B5EF4-FFF2-40B4-BE49-F238E27FC236}">
                    <a16:creationId xmlns:a16="http://schemas.microsoft.com/office/drawing/2014/main" id="{36CBC4B8-EAF1-484F-AF17-C474978E0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5" name="Oval 507">
                <a:extLst>
                  <a:ext uri="{FF2B5EF4-FFF2-40B4-BE49-F238E27FC236}">
                    <a16:creationId xmlns:a16="http://schemas.microsoft.com/office/drawing/2014/main" id="{3F2CAF35-53FF-480E-B7A3-7F7CA3226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6" name="Oval 508">
                <a:extLst>
                  <a:ext uri="{FF2B5EF4-FFF2-40B4-BE49-F238E27FC236}">
                    <a16:creationId xmlns:a16="http://schemas.microsoft.com/office/drawing/2014/main" id="{B6938730-5D33-4551-84D1-8496EC047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7" name="Oval 509">
                <a:extLst>
                  <a:ext uri="{FF2B5EF4-FFF2-40B4-BE49-F238E27FC236}">
                    <a16:creationId xmlns:a16="http://schemas.microsoft.com/office/drawing/2014/main" id="{ACCE4BDE-8FD9-4B1F-911C-44F77364F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8" name="Oval 510">
                <a:extLst>
                  <a:ext uri="{FF2B5EF4-FFF2-40B4-BE49-F238E27FC236}">
                    <a16:creationId xmlns:a16="http://schemas.microsoft.com/office/drawing/2014/main" id="{3BEDC1C3-F24B-4F5D-97D6-F616814D4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79" name="Rectangle 511">
                <a:extLst>
                  <a:ext uri="{FF2B5EF4-FFF2-40B4-BE49-F238E27FC236}">
                    <a16:creationId xmlns:a16="http://schemas.microsoft.com/office/drawing/2014/main" id="{FA33712B-589C-4C67-8D73-2ABAF7433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6" y="3590"/>
                <a:ext cx="272" cy="4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280" name="Freeform 512">
              <a:extLst>
                <a:ext uri="{FF2B5EF4-FFF2-40B4-BE49-F238E27FC236}">
                  <a16:creationId xmlns:a16="http://schemas.microsoft.com/office/drawing/2014/main" id="{D11CD860-56F1-4169-B23A-12A1D139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81" name="Group 513">
            <a:extLst>
              <a:ext uri="{FF2B5EF4-FFF2-40B4-BE49-F238E27FC236}">
                <a16:creationId xmlns:a16="http://schemas.microsoft.com/office/drawing/2014/main" id="{730E66BE-426C-4294-B1A3-0FC78E4848F7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1341438"/>
            <a:ext cx="1439862" cy="600075"/>
            <a:chOff x="308" y="3294"/>
            <a:chExt cx="907" cy="378"/>
          </a:xfrm>
        </p:grpSpPr>
        <p:grpSp>
          <p:nvGrpSpPr>
            <p:cNvPr id="33282" name="Group 514">
              <a:extLst>
                <a:ext uri="{FF2B5EF4-FFF2-40B4-BE49-F238E27FC236}">
                  <a16:creationId xmlns:a16="http://schemas.microsoft.com/office/drawing/2014/main" id="{903D2721-2180-4293-ACE1-A30A4CE217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294"/>
              <a:ext cx="907" cy="378"/>
              <a:chOff x="308" y="3294"/>
              <a:chExt cx="907" cy="378"/>
            </a:xfrm>
          </p:grpSpPr>
          <p:sp>
            <p:nvSpPr>
              <p:cNvPr id="33283" name="Rectangle 515">
                <a:extLst>
                  <a:ext uri="{FF2B5EF4-FFF2-40B4-BE49-F238E27FC236}">
                    <a16:creationId xmlns:a16="http://schemas.microsoft.com/office/drawing/2014/main" id="{2E8E3281-2FB4-47C5-8DA4-E5C755F86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3559"/>
                <a:ext cx="755" cy="11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84" name="Freeform 516">
                <a:extLst>
                  <a:ext uri="{FF2B5EF4-FFF2-40B4-BE49-F238E27FC236}">
                    <a16:creationId xmlns:a16="http://schemas.microsoft.com/office/drawing/2014/main" id="{E82EAF1E-D6C5-4ED6-9B78-2699A9E9F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85" name="Freeform 517">
                <a:extLst>
                  <a:ext uri="{FF2B5EF4-FFF2-40B4-BE49-F238E27FC236}">
                    <a16:creationId xmlns:a16="http://schemas.microsoft.com/office/drawing/2014/main" id="{EB9BADDD-A1CB-4014-B6E4-FC24BB141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3286" name="Group 518">
                <a:extLst>
                  <a:ext uri="{FF2B5EF4-FFF2-40B4-BE49-F238E27FC236}">
                    <a16:creationId xmlns:a16="http://schemas.microsoft.com/office/drawing/2014/main" id="{63358B7C-FA62-4C6C-BF41-F5B0C866AA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577"/>
                <a:ext cx="145" cy="76"/>
                <a:chOff x="435" y="2352"/>
                <a:chExt cx="265" cy="76"/>
              </a:xfrm>
            </p:grpSpPr>
            <p:sp>
              <p:nvSpPr>
                <p:cNvPr id="33287" name="Rectangle 519">
                  <a:extLst>
                    <a:ext uri="{FF2B5EF4-FFF2-40B4-BE49-F238E27FC236}">
                      <a16:creationId xmlns:a16="http://schemas.microsoft.com/office/drawing/2014/main" id="{27B2826D-3C23-45EE-9539-9BDDDCA175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88" name="Rectangle 520">
                  <a:extLst>
                    <a:ext uri="{FF2B5EF4-FFF2-40B4-BE49-F238E27FC236}">
                      <a16:creationId xmlns:a16="http://schemas.microsoft.com/office/drawing/2014/main" id="{6888CA89-9371-43FA-BB21-19EF328307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89" name="Group 521">
                <a:extLst>
                  <a:ext uri="{FF2B5EF4-FFF2-40B4-BE49-F238E27FC236}">
                    <a16:creationId xmlns:a16="http://schemas.microsoft.com/office/drawing/2014/main" id="{886742A2-4FCE-42B3-8432-A4C8D18653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" y="3577"/>
                <a:ext cx="145" cy="76"/>
                <a:chOff x="435" y="2352"/>
                <a:chExt cx="265" cy="76"/>
              </a:xfrm>
            </p:grpSpPr>
            <p:sp>
              <p:nvSpPr>
                <p:cNvPr id="33290" name="Rectangle 522">
                  <a:extLst>
                    <a:ext uri="{FF2B5EF4-FFF2-40B4-BE49-F238E27FC236}">
                      <a16:creationId xmlns:a16="http://schemas.microsoft.com/office/drawing/2014/main" id="{52FCD70E-B40D-4891-8AEB-D417370CDD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91" name="Rectangle 523">
                  <a:extLst>
                    <a:ext uri="{FF2B5EF4-FFF2-40B4-BE49-F238E27FC236}">
                      <a16:creationId xmlns:a16="http://schemas.microsoft.com/office/drawing/2014/main" id="{51A7FE10-591F-46FA-A81D-7CD62EBC5E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292" name="Rectangle 524">
                <a:extLst>
                  <a:ext uri="{FF2B5EF4-FFF2-40B4-BE49-F238E27FC236}">
                    <a16:creationId xmlns:a16="http://schemas.microsoft.com/office/drawing/2014/main" id="{6FB64766-3454-40E7-B81E-1963873F4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3578"/>
                <a:ext cx="226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293" name="Group 525">
                <a:extLst>
                  <a:ext uri="{FF2B5EF4-FFF2-40B4-BE49-F238E27FC236}">
                    <a16:creationId xmlns:a16="http://schemas.microsoft.com/office/drawing/2014/main" id="{2BFC1314-4ABB-4CA1-B1CC-29271499CF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4" y="3636"/>
                <a:ext cx="181" cy="30"/>
                <a:chOff x="535" y="3657"/>
                <a:chExt cx="272" cy="45"/>
              </a:xfrm>
            </p:grpSpPr>
            <p:sp>
              <p:nvSpPr>
                <p:cNvPr id="33294" name="Oval 526">
                  <a:extLst>
                    <a:ext uri="{FF2B5EF4-FFF2-40B4-BE49-F238E27FC236}">
                      <a16:creationId xmlns:a16="http://schemas.microsoft.com/office/drawing/2014/main" id="{66897599-3D47-44E1-8BE1-E875A51E7F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95" name="Oval 527">
                  <a:extLst>
                    <a:ext uri="{FF2B5EF4-FFF2-40B4-BE49-F238E27FC236}">
                      <a16:creationId xmlns:a16="http://schemas.microsoft.com/office/drawing/2014/main" id="{F9B89165-33B9-401F-AD9F-C0FEAD88E1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1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96" name="Oval 528">
                  <a:extLst>
                    <a:ext uri="{FF2B5EF4-FFF2-40B4-BE49-F238E27FC236}">
                      <a16:creationId xmlns:a16="http://schemas.microsoft.com/office/drawing/2014/main" id="{1007945C-1927-4268-B9B5-6D54D936FD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97" name="Oval 529">
                  <a:extLst>
                    <a:ext uri="{FF2B5EF4-FFF2-40B4-BE49-F238E27FC236}">
                      <a16:creationId xmlns:a16="http://schemas.microsoft.com/office/drawing/2014/main" id="{27F7B953-47B1-4AD9-A7E8-047187D1F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298" name="Oval 530">
                  <a:extLst>
                    <a:ext uri="{FF2B5EF4-FFF2-40B4-BE49-F238E27FC236}">
                      <a16:creationId xmlns:a16="http://schemas.microsoft.com/office/drawing/2014/main" id="{F1FEB0F1-3A66-49AE-994E-09B04633C8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3299" name="Freeform 531">
              <a:extLst>
                <a:ext uri="{FF2B5EF4-FFF2-40B4-BE49-F238E27FC236}">
                  <a16:creationId xmlns:a16="http://schemas.microsoft.com/office/drawing/2014/main" id="{5DE95348-54B5-41E2-9644-C925EBA91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322" name="Group 554">
            <a:extLst>
              <a:ext uri="{FF2B5EF4-FFF2-40B4-BE49-F238E27FC236}">
                <a16:creationId xmlns:a16="http://schemas.microsoft.com/office/drawing/2014/main" id="{F4699A96-3526-4214-AF30-834118A57944}"/>
              </a:ext>
            </a:extLst>
          </p:cNvPr>
          <p:cNvGrpSpPr>
            <a:grpSpLocks/>
          </p:cNvGrpSpPr>
          <p:nvPr/>
        </p:nvGrpSpPr>
        <p:grpSpPr bwMode="auto">
          <a:xfrm>
            <a:off x="8480425" y="5229225"/>
            <a:ext cx="865188" cy="1008063"/>
            <a:chOff x="1487" y="2478"/>
            <a:chExt cx="545" cy="635"/>
          </a:xfrm>
        </p:grpSpPr>
        <p:sp>
          <p:nvSpPr>
            <p:cNvPr id="33323" name="Rectangle 555">
              <a:extLst>
                <a:ext uri="{FF2B5EF4-FFF2-40B4-BE49-F238E27FC236}">
                  <a16:creationId xmlns:a16="http://schemas.microsoft.com/office/drawing/2014/main" id="{76ECE871-6E0F-4464-A701-9893DC548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977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324" name="Freeform 556">
              <a:extLst>
                <a:ext uri="{FF2B5EF4-FFF2-40B4-BE49-F238E27FC236}">
                  <a16:creationId xmlns:a16="http://schemas.microsoft.com/office/drawing/2014/main" id="{E0E6DC03-46DA-422E-A80E-C95970BEA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750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25" name="Freeform 557">
              <a:extLst>
                <a:ext uri="{FF2B5EF4-FFF2-40B4-BE49-F238E27FC236}">
                  <a16:creationId xmlns:a16="http://schemas.microsoft.com/office/drawing/2014/main" id="{2D4A480D-F5FE-46B4-AFF9-227FE0527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50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326" name="Group 558">
              <a:extLst>
                <a:ext uri="{FF2B5EF4-FFF2-40B4-BE49-F238E27FC236}">
                  <a16:creationId xmlns:a16="http://schemas.microsoft.com/office/drawing/2014/main" id="{65D1691F-789D-49CD-8540-F2CBBA7013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976"/>
              <a:ext cx="226" cy="46"/>
              <a:chOff x="1578" y="2976"/>
              <a:chExt cx="226" cy="92"/>
            </a:xfrm>
          </p:grpSpPr>
          <p:sp>
            <p:nvSpPr>
              <p:cNvPr id="33327" name="Rectangle 559">
                <a:extLst>
                  <a:ext uri="{FF2B5EF4-FFF2-40B4-BE49-F238E27FC236}">
                    <a16:creationId xmlns:a16="http://schemas.microsoft.com/office/drawing/2014/main" id="{4972445B-E0D3-4BE5-988C-C22CA8E4A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28" name="Rectangle 560">
                <a:extLst>
                  <a:ext uri="{FF2B5EF4-FFF2-40B4-BE49-F238E27FC236}">
                    <a16:creationId xmlns:a16="http://schemas.microsoft.com/office/drawing/2014/main" id="{F926E3E9-400A-40BB-81A3-29803C663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29" name="Rectangle 561">
                <a:extLst>
                  <a:ext uri="{FF2B5EF4-FFF2-40B4-BE49-F238E27FC236}">
                    <a16:creationId xmlns:a16="http://schemas.microsoft.com/office/drawing/2014/main" id="{AB01C93F-4C9F-4F2E-911B-266845831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30" name="Rectangle 562">
                <a:extLst>
                  <a:ext uri="{FF2B5EF4-FFF2-40B4-BE49-F238E27FC236}">
                    <a16:creationId xmlns:a16="http://schemas.microsoft.com/office/drawing/2014/main" id="{9DDEDD28-CE55-443F-A845-E023DB331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31" name="Rectangle 563">
                <a:extLst>
                  <a:ext uri="{FF2B5EF4-FFF2-40B4-BE49-F238E27FC236}">
                    <a16:creationId xmlns:a16="http://schemas.microsoft.com/office/drawing/2014/main" id="{BBC60F9C-8E57-4690-8E42-97390BCD2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2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32" name="Rectangle 564">
                <a:extLst>
                  <a:ext uri="{FF2B5EF4-FFF2-40B4-BE49-F238E27FC236}">
                    <a16:creationId xmlns:a16="http://schemas.microsoft.com/office/drawing/2014/main" id="{5B8A8ABF-F234-4E38-902F-2E78FE61C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333" name="Freeform 565">
              <a:extLst>
                <a:ext uri="{FF2B5EF4-FFF2-40B4-BE49-F238E27FC236}">
                  <a16:creationId xmlns:a16="http://schemas.microsoft.com/office/drawing/2014/main" id="{CA4E750E-6022-4427-A543-78CBDF07F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50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334" name="Group 566">
              <a:extLst>
                <a:ext uri="{FF2B5EF4-FFF2-40B4-BE49-F238E27FC236}">
                  <a16:creationId xmlns:a16="http://schemas.microsoft.com/office/drawing/2014/main" id="{66F07EAD-45CA-4878-AD57-63F01A4E83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478"/>
              <a:ext cx="45" cy="454"/>
              <a:chOff x="2848" y="2704"/>
              <a:chExt cx="91" cy="454"/>
            </a:xfrm>
          </p:grpSpPr>
          <p:sp>
            <p:nvSpPr>
              <p:cNvPr id="33335" name="AutoShape 567">
                <a:extLst>
                  <a:ext uri="{FF2B5EF4-FFF2-40B4-BE49-F238E27FC236}">
                    <a16:creationId xmlns:a16="http://schemas.microsoft.com/office/drawing/2014/main" id="{D37DAFE6-A7E4-445D-AE63-0A291B296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36" name="AutoShape 568">
                <a:extLst>
                  <a:ext uri="{FF2B5EF4-FFF2-40B4-BE49-F238E27FC236}">
                    <a16:creationId xmlns:a16="http://schemas.microsoft.com/office/drawing/2014/main" id="{74D4EFB4-D171-4A0C-BB2F-474C3A448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337" name="Group 569">
              <a:extLst>
                <a:ext uri="{FF2B5EF4-FFF2-40B4-BE49-F238E27FC236}">
                  <a16:creationId xmlns:a16="http://schemas.microsoft.com/office/drawing/2014/main" id="{A9161170-2F5F-4103-B0C5-051D7F2536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478"/>
              <a:ext cx="45" cy="454"/>
              <a:chOff x="2848" y="2704"/>
              <a:chExt cx="91" cy="454"/>
            </a:xfrm>
          </p:grpSpPr>
          <p:sp>
            <p:nvSpPr>
              <p:cNvPr id="33338" name="AutoShape 570">
                <a:extLst>
                  <a:ext uri="{FF2B5EF4-FFF2-40B4-BE49-F238E27FC236}">
                    <a16:creationId xmlns:a16="http://schemas.microsoft.com/office/drawing/2014/main" id="{F396200C-8784-43D8-B6BB-E1C25135F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39" name="AutoShape 571">
                <a:extLst>
                  <a:ext uri="{FF2B5EF4-FFF2-40B4-BE49-F238E27FC236}">
                    <a16:creationId xmlns:a16="http://schemas.microsoft.com/office/drawing/2014/main" id="{B492B949-4FE3-4221-B0D7-EABDC5150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3340" name="Group 572">
            <a:extLst>
              <a:ext uri="{FF2B5EF4-FFF2-40B4-BE49-F238E27FC236}">
                <a16:creationId xmlns:a16="http://schemas.microsoft.com/office/drawing/2014/main" id="{200056F1-0F7A-45E7-9030-37C5DA26134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865188" cy="1008063"/>
            <a:chOff x="2031" y="2478"/>
            <a:chExt cx="545" cy="635"/>
          </a:xfrm>
        </p:grpSpPr>
        <p:sp>
          <p:nvSpPr>
            <p:cNvPr id="33341" name="Rectangle 573">
              <a:extLst>
                <a:ext uri="{FF2B5EF4-FFF2-40B4-BE49-F238E27FC236}">
                  <a16:creationId xmlns:a16="http://schemas.microsoft.com/office/drawing/2014/main" id="{EFE7816D-ACA4-4D25-90A8-0C2E22D84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977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342" name="Group 574">
              <a:extLst>
                <a:ext uri="{FF2B5EF4-FFF2-40B4-BE49-F238E27FC236}">
                  <a16:creationId xmlns:a16="http://schemas.microsoft.com/office/drawing/2014/main" id="{1F240E3D-AFFA-4350-8789-BCF40F8358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976"/>
              <a:ext cx="226" cy="46"/>
              <a:chOff x="2122" y="2976"/>
              <a:chExt cx="226" cy="92"/>
            </a:xfrm>
          </p:grpSpPr>
          <p:sp>
            <p:nvSpPr>
              <p:cNvPr id="33343" name="Rectangle 575">
                <a:extLst>
                  <a:ext uri="{FF2B5EF4-FFF2-40B4-BE49-F238E27FC236}">
                    <a16:creationId xmlns:a16="http://schemas.microsoft.com/office/drawing/2014/main" id="{1EE12E0D-4430-4029-87AF-9006DD035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44" name="Rectangle 576">
                <a:extLst>
                  <a:ext uri="{FF2B5EF4-FFF2-40B4-BE49-F238E27FC236}">
                    <a16:creationId xmlns:a16="http://schemas.microsoft.com/office/drawing/2014/main" id="{6F96E2FD-FBD6-4A2C-82DB-7CE11DF35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45" name="Rectangle 577">
                <a:extLst>
                  <a:ext uri="{FF2B5EF4-FFF2-40B4-BE49-F238E27FC236}">
                    <a16:creationId xmlns:a16="http://schemas.microsoft.com/office/drawing/2014/main" id="{CBC43E76-0907-4351-B311-98B27ED99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46" name="Rectangle 578">
                <a:extLst>
                  <a:ext uri="{FF2B5EF4-FFF2-40B4-BE49-F238E27FC236}">
                    <a16:creationId xmlns:a16="http://schemas.microsoft.com/office/drawing/2014/main" id="{85CDA3DD-40BF-452C-AF08-2FA554274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5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47" name="Rectangle 579">
                <a:extLst>
                  <a:ext uri="{FF2B5EF4-FFF2-40B4-BE49-F238E27FC236}">
                    <a16:creationId xmlns:a16="http://schemas.microsoft.com/office/drawing/2014/main" id="{6C5C21AF-57DE-40BC-B2BD-975C38C4F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48" name="Rectangle 580">
                <a:extLst>
                  <a:ext uri="{FF2B5EF4-FFF2-40B4-BE49-F238E27FC236}">
                    <a16:creationId xmlns:a16="http://schemas.microsoft.com/office/drawing/2014/main" id="{C135E89B-2875-45C2-9618-F8AF9444C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349" name="Freeform 581">
              <a:extLst>
                <a:ext uri="{FF2B5EF4-FFF2-40B4-BE49-F238E27FC236}">
                  <a16:creationId xmlns:a16="http://schemas.microsoft.com/office/drawing/2014/main" id="{ACF942F5-627E-49FE-BC7A-584D25C96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2750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50" name="Freeform 582">
              <a:extLst>
                <a:ext uri="{FF2B5EF4-FFF2-40B4-BE49-F238E27FC236}">
                  <a16:creationId xmlns:a16="http://schemas.microsoft.com/office/drawing/2014/main" id="{6157F34C-84E7-40A7-9BF0-839646808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750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51" name="Freeform 583">
              <a:extLst>
                <a:ext uri="{FF2B5EF4-FFF2-40B4-BE49-F238E27FC236}">
                  <a16:creationId xmlns:a16="http://schemas.microsoft.com/office/drawing/2014/main" id="{FDBB85A4-ED15-4513-A308-316512B41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750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352" name="Group 584">
              <a:extLst>
                <a:ext uri="{FF2B5EF4-FFF2-40B4-BE49-F238E27FC236}">
                  <a16:creationId xmlns:a16="http://schemas.microsoft.com/office/drawing/2014/main" id="{C967BBE7-B22D-457B-A01C-C4E8D55931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2478"/>
              <a:ext cx="45" cy="454"/>
              <a:chOff x="2848" y="2704"/>
              <a:chExt cx="91" cy="454"/>
            </a:xfrm>
          </p:grpSpPr>
          <p:sp>
            <p:nvSpPr>
              <p:cNvPr id="33353" name="AutoShape 585">
                <a:extLst>
                  <a:ext uri="{FF2B5EF4-FFF2-40B4-BE49-F238E27FC236}">
                    <a16:creationId xmlns:a16="http://schemas.microsoft.com/office/drawing/2014/main" id="{34A363D1-7FA8-4939-9D99-432EF1F35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54" name="AutoShape 586">
                <a:extLst>
                  <a:ext uri="{FF2B5EF4-FFF2-40B4-BE49-F238E27FC236}">
                    <a16:creationId xmlns:a16="http://schemas.microsoft.com/office/drawing/2014/main" id="{3C9A8F87-B29C-4F33-B9D2-95FA03A21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355" name="Group 587">
              <a:extLst>
                <a:ext uri="{FF2B5EF4-FFF2-40B4-BE49-F238E27FC236}">
                  <a16:creationId xmlns:a16="http://schemas.microsoft.com/office/drawing/2014/main" id="{5DF723EC-A4CA-4B6E-95BE-D804C8F5A3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2478"/>
              <a:ext cx="45" cy="454"/>
              <a:chOff x="2848" y="2704"/>
              <a:chExt cx="91" cy="454"/>
            </a:xfrm>
          </p:grpSpPr>
          <p:sp>
            <p:nvSpPr>
              <p:cNvPr id="33356" name="AutoShape 588">
                <a:extLst>
                  <a:ext uri="{FF2B5EF4-FFF2-40B4-BE49-F238E27FC236}">
                    <a16:creationId xmlns:a16="http://schemas.microsoft.com/office/drawing/2014/main" id="{CAFC5169-F39A-4413-9D44-A34F5A088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>
                      <a:gamma/>
                      <a:shade val="60392"/>
                      <a:invGamma/>
                    </a:srgbClr>
                  </a:gs>
                  <a:gs pos="50000">
                    <a:srgbClr val="5F5F5F"/>
                  </a:gs>
                  <a:gs pos="100000">
                    <a:srgbClr val="5F5F5F">
                      <a:gamma/>
                      <a:shade val="6039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57" name="AutoShape 589">
                <a:extLst>
                  <a:ext uri="{FF2B5EF4-FFF2-40B4-BE49-F238E27FC236}">
                    <a16:creationId xmlns:a16="http://schemas.microsoft.com/office/drawing/2014/main" id="{2B2EBF80-093B-4861-ADF7-234C79BF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>
                      <a:gamma/>
                      <a:shade val="60392"/>
                      <a:invGamma/>
                    </a:srgbClr>
                  </a:gs>
                  <a:gs pos="50000">
                    <a:srgbClr val="5F5F5F"/>
                  </a:gs>
                  <a:gs pos="100000">
                    <a:srgbClr val="5F5F5F">
                      <a:gamma/>
                      <a:shade val="6039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EFFE7178-0C94-4634-A94F-4A7E42745293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4819" name="Group 3">
            <a:extLst>
              <a:ext uri="{FF2B5EF4-FFF2-40B4-BE49-F238E27FC236}">
                <a16:creationId xmlns:a16="http://schemas.microsoft.com/office/drawing/2014/main" id="{D2E6E124-F277-4223-8215-3083B609B70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1341438"/>
            <a:ext cx="1439863" cy="600075"/>
            <a:chOff x="1895" y="1525"/>
            <a:chExt cx="1089" cy="454"/>
          </a:xfrm>
        </p:grpSpPr>
        <p:sp>
          <p:nvSpPr>
            <p:cNvPr id="34820" name="Freeform 4">
              <a:extLst>
                <a:ext uri="{FF2B5EF4-FFF2-40B4-BE49-F238E27FC236}">
                  <a16:creationId xmlns:a16="http://schemas.microsoft.com/office/drawing/2014/main" id="{8F7B0550-9D1F-440B-BEAC-C23B53328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525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21" name="Freeform 5">
              <a:extLst>
                <a:ext uri="{FF2B5EF4-FFF2-40B4-BE49-F238E27FC236}">
                  <a16:creationId xmlns:a16="http://schemas.microsoft.com/office/drawing/2014/main" id="{53F8A085-5534-46AA-AB9B-074FE0B3B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525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822" name="Group 6">
              <a:extLst>
                <a:ext uri="{FF2B5EF4-FFF2-40B4-BE49-F238E27FC236}">
                  <a16:creationId xmlns:a16="http://schemas.microsoft.com/office/drawing/2014/main" id="{B59B0892-8610-4133-B71C-98CD5183A3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842"/>
              <a:ext cx="907" cy="136"/>
              <a:chOff x="1895" y="1854"/>
              <a:chExt cx="907" cy="136"/>
            </a:xfrm>
          </p:grpSpPr>
          <p:sp>
            <p:nvSpPr>
              <p:cNvPr id="34823" name="Rectangle 7">
                <a:extLst>
                  <a:ext uri="{FF2B5EF4-FFF2-40B4-BE49-F238E27FC236}">
                    <a16:creationId xmlns:a16="http://schemas.microsoft.com/office/drawing/2014/main" id="{C0846928-EDB4-4B24-846D-A4A329CC2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854"/>
                <a:ext cx="907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824" name="Group 8">
                <a:extLst>
                  <a:ext uri="{FF2B5EF4-FFF2-40B4-BE49-F238E27FC236}">
                    <a16:creationId xmlns:a16="http://schemas.microsoft.com/office/drawing/2014/main" id="{D3E8EF70-EF24-4621-A32C-E7BA1E0E06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41" y="1888"/>
                <a:ext cx="816" cy="75"/>
                <a:chOff x="1895" y="1888"/>
                <a:chExt cx="1044" cy="95"/>
              </a:xfrm>
            </p:grpSpPr>
            <p:grpSp>
              <p:nvGrpSpPr>
                <p:cNvPr id="34825" name="Group 9">
                  <a:extLst>
                    <a:ext uri="{FF2B5EF4-FFF2-40B4-BE49-F238E27FC236}">
                      <a16:creationId xmlns:a16="http://schemas.microsoft.com/office/drawing/2014/main" id="{8ACC39EC-4537-412B-B312-53CEDE117D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95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4826" name="Rectangle 10">
                    <a:extLst>
                      <a:ext uri="{FF2B5EF4-FFF2-40B4-BE49-F238E27FC236}">
                        <a16:creationId xmlns:a16="http://schemas.microsoft.com/office/drawing/2014/main" id="{3B697CDE-5180-4BDC-AE11-02427372F4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27" name="Rectangle 11">
                    <a:extLst>
                      <a:ext uri="{FF2B5EF4-FFF2-40B4-BE49-F238E27FC236}">
                        <a16:creationId xmlns:a16="http://schemas.microsoft.com/office/drawing/2014/main" id="{B0A21B6B-2FD5-4CAA-A1CF-55A577CFEC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28" name="Rectangle 12">
                    <a:extLst>
                      <a:ext uri="{FF2B5EF4-FFF2-40B4-BE49-F238E27FC236}">
                        <a16:creationId xmlns:a16="http://schemas.microsoft.com/office/drawing/2014/main" id="{8E865195-AB2A-42E7-80F6-F0A89F1596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29" name="Rectangle 13">
                    <a:extLst>
                      <a:ext uri="{FF2B5EF4-FFF2-40B4-BE49-F238E27FC236}">
                        <a16:creationId xmlns:a16="http://schemas.microsoft.com/office/drawing/2014/main" id="{F6206602-3F7A-4D87-9F61-07A61F8365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0" name="Rectangle 14">
                    <a:extLst>
                      <a:ext uri="{FF2B5EF4-FFF2-40B4-BE49-F238E27FC236}">
                        <a16:creationId xmlns:a16="http://schemas.microsoft.com/office/drawing/2014/main" id="{1F496A2A-8456-40C5-9E06-975B90000C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1" name="Rectangle 15">
                    <a:extLst>
                      <a:ext uri="{FF2B5EF4-FFF2-40B4-BE49-F238E27FC236}">
                        <a16:creationId xmlns:a16="http://schemas.microsoft.com/office/drawing/2014/main" id="{D16D98DB-F376-4260-A0BA-65E67BF77A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2" name="Rectangle 16">
                    <a:extLst>
                      <a:ext uri="{FF2B5EF4-FFF2-40B4-BE49-F238E27FC236}">
                        <a16:creationId xmlns:a16="http://schemas.microsoft.com/office/drawing/2014/main" id="{DA88C081-9DCF-481D-A52F-52D8078D04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3" name="Rectangle 17">
                    <a:extLst>
                      <a:ext uri="{FF2B5EF4-FFF2-40B4-BE49-F238E27FC236}">
                        <a16:creationId xmlns:a16="http://schemas.microsoft.com/office/drawing/2014/main" id="{1613EEC0-DC7F-46EC-941F-2BA59F4AB4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4" name="Rectangle 18">
                    <a:extLst>
                      <a:ext uri="{FF2B5EF4-FFF2-40B4-BE49-F238E27FC236}">
                        <a16:creationId xmlns:a16="http://schemas.microsoft.com/office/drawing/2014/main" id="{1BDBAFC2-E463-4529-A1EF-82BC8FA5BC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5" name="Rectangle 19">
                    <a:extLst>
                      <a:ext uri="{FF2B5EF4-FFF2-40B4-BE49-F238E27FC236}">
                        <a16:creationId xmlns:a16="http://schemas.microsoft.com/office/drawing/2014/main" id="{35627847-E19F-41E5-87C1-B4574FC01B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6" name="Rectangle 20">
                    <a:extLst>
                      <a:ext uri="{FF2B5EF4-FFF2-40B4-BE49-F238E27FC236}">
                        <a16:creationId xmlns:a16="http://schemas.microsoft.com/office/drawing/2014/main" id="{8B1D82F4-2119-4C6E-AA60-0A52781C8A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37" name="Rectangle 21">
                    <a:extLst>
                      <a:ext uri="{FF2B5EF4-FFF2-40B4-BE49-F238E27FC236}">
                        <a16:creationId xmlns:a16="http://schemas.microsoft.com/office/drawing/2014/main" id="{4EBA8124-E6B8-4940-AB48-FC96215DD1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38" name="Group 22">
                  <a:extLst>
                    <a:ext uri="{FF2B5EF4-FFF2-40B4-BE49-F238E27FC236}">
                      <a16:creationId xmlns:a16="http://schemas.microsoft.com/office/drawing/2014/main" id="{3271CD92-7AC2-41C2-B01F-8234DDC9D3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8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4839" name="Rectangle 23">
                    <a:extLst>
                      <a:ext uri="{FF2B5EF4-FFF2-40B4-BE49-F238E27FC236}">
                        <a16:creationId xmlns:a16="http://schemas.microsoft.com/office/drawing/2014/main" id="{6B742FFD-7575-4EA6-8C2D-1A004C8299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0" name="Rectangle 24">
                    <a:extLst>
                      <a:ext uri="{FF2B5EF4-FFF2-40B4-BE49-F238E27FC236}">
                        <a16:creationId xmlns:a16="http://schemas.microsoft.com/office/drawing/2014/main" id="{CAF587CD-7694-4E31-ABDF-0BEC563805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1" name="Rectangle 25">
                    <a:extLst>
                      <a:ext uri="{FF2B5EF4-FFF2-40B4-BE49-F238E27FC236}">
                        <a16:creationId xmlns:a16="http://schemas.microsoft.com/office/drawing/2014/main" id="{659893DD-4CAB-4E15-AF26-9EEFD135AB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2" name="Rectangle 26">
                    <a:extLst>
                      <a:ext uri="{FF2B5EF4-FFF2-40B4-BE49-F238E27FC236}">
                        <a16:creationId xmlns:a16="http://schemas.microsoft.com/office/drawing/2014/main" id="{79E0AA13-CA89-43E2-B721-6DE51218E8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3" name="Rectangle 27">
                    <a:extLst>
                      <a:ext uri="{FF2B5EF4-FFF2-40B4-BE49-F238E27FC236}">
                        <a16:creationId xmlns:a16="http://schemas.microsoft.com/office/drawing/2014/main" id="{2EDD0F28-0F04-45D7-9A18-2CBA8B83B4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4" name="Rectangle 28">
                    <a:extLst>
                      <a:ext uri="{FF2B5EF4-FFF2-40B4-BE49-F238E27FC236}">
                        <a16:creationId xmlns:a16="http://schemas.microsoft.com/office/drawing/2014/main" id="{176EB671-4D93-4112-8907-400158D2DD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5" name="Rectangle 29">
                    <a:extLst>
                      <a:ext uri="{FF2B5EF4-FFF2-40B4-BE49-F238E27FC236}">
                        <a16:creationId xmlns:a16="http://schemas.microsoft.com/office/drawing/2014/main" id="{8033A46B-42D9-4CE6-8B47-FEA3CE92DF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6" name="Rectangle 30">
                    <a:extLst>
                      <a:ext uri="{FF2B5EF4-FFF2-40B4-BE49-F238E27FC236}">
                        <a16:creationId xmlns:a16="http://schemas.microsoft.com/office/drawing/2014/main" id="{B7C945E8-6282-4918-93C3-81A67435D3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7" name="Rectangle 31">
                    <a:extLst>
                      <a:ext uri="{FF2B5EF4-FFF2-40B4-BE49-F238E27FC236}">
                        <a16:creationId xmlns:a16="http://schemas.microsoft.com/office/drawing/2014/main" id="{7BA9CBA4-6E84-4F7C-895E-E66EBCB25F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8" name="Rectangle 32">
                    <a:extLst>
                      <a:ext uri="{FF2B5EF4-FFF2-40B4-BE49-F238E27FC236}">
                        <a16:creationId xmlns:a16="http://schemas.microsoft.com/office/drawing/2014/main" id="{0B750E62-B741-44F7-9A44-28E6F3D3D2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49" name="Rectangle 33">
                    <a:extLst>
                      <a:ext uri="{FF2B5EF4-FFF2-40B4-BE49-F238E27FC236}">
                        <a16:creationId xmlns:a16="http://schemas.microsoft.com/office/drawing/2014/main" id="{AF79ED36-65A6-4BF5-9F9F-E418FCFFF8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0" name="Rectangle 34">
                    <a:extLst>
                      <a:ext uri="{FF2B5EF4-FFF2-40B4-BE49-F238E27FC236}">
                        <a16:creationId xmlns:a16="http://schemas.microsoft.com/office/drawing/2014/main" id="{7960D5E5-AC19-4015-8F5D-7C9942719B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51" name="Group 35">
                  <a:extLst>
                    <a:ext uri="{FF2B5EF4-FFF2-40B4-BE49-F238E27FC236}">
                      <a16:creationId xmlns:a16="http://schemas.microsoft.com/office/drawing/2014/main" id="{13263268-F44E-4C3C-8239-35FBDCFCE0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1" y="1888"/>
                  <a:ext cx="318" cy="95"/>
                  <a:chOff x="2394" y="3430"/>
                  <a:chExt cx="363" cy="108"/>
                </a:xfrm>
              </p:grpSpPr>
              <p:sp>
                <p:nvSpPr>
                  <p:cNvPr id="34852" name="Rectangle 36">
                    <a:extLst>
                      <a:ext uri="{FF2B5EF4-FFF2-40B4-BE49-F238E27FC236}">
                        <a16:creationId xmlns:a16="http://schemas.microsoft.com/office/drawing/2014/main" id="{B139EE83-CBC2-44C9-A329-561848FE37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3" name="Rectangle 37">
                    <a:extLst>
                      <a:ext uri="{FF2B5EF4-FFF2-40B4-BE49-F238E27FC236}">
                        <a16:creationId xmlns:a16="http://schemas.microsoft.com/office/drawing/2014/main" id="{02D81385-8455-44E1-AE66-FFF58AA588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4" name="Rectangle 38">
                    <a:extLst>
                      <a:ext uri="{FF2B5EF4-FFF2-40B4-BE49-F238E27FC236}">
                        <a16:creationId xmlns:a16="http://schemas.microsoft.com/office/drawing/2014/main" id="{BEA7CD55-534C-4EE3-909A-4C2D10B11F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5" name="Rectangle 39">
                    <a:extLst>
                      <a:ext uri="{FF2B5EF4-FFF2-40B4-BE49-F238E27FC236}">
                        <a16:creationId xmlns:a16="http://schemas.microsoft.com/office/drawing/2014/main" id="{552DF11C-16E0-45F6-B662-0F92347E4A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6" name="Rectangle 40">
                    <a:extLst>
                      <a:ext uri="{FF2B5EF4-FFF2-40B4-BE49-F238E27FC236}">
                        <a16:creationId xmlns:a16="http://schemas.microsoft.com/office/drawing/2014/main" id="{A27BC958-D644-4505-8A8E-6026FC02FE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7" name="Rectangle 41">
                    <a:extLst>
                      <a:ext uri="{FF2B5EF4-FFF2-40B4-BE49-F238E27FC236}">
                        <a16:creationId xmlns:a16="http://schemas.microsoft.com/office/drawing/2014/main" id="{A5095E85-634F-42D5-A187-F9CE9476D6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30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8" name="Rectangle 42">
                    <a:extLst>
                      <a:ext uri="{FF2B5EF4-FFF2-40B4-BE49-F238E27FC236}">
                        <a16:creationId xmlns:a16="http://schemas.microsoft.com/office/drawing/2014/main" id="{4A79529D-0086-4BE1-8759-3DCF5F0356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59" name="Rectangle 43">
                    <a:extLst>
                      <a:ext uri="{FF2B5EF4-FFF2-40B4-BE49-F238E27FC236}">
                        <a16:creationId xmlns:a16="http://schemas.microsoft.com/office/drawing/2014/main" id="{AFE06F85-7B01-47A5-8A34-17EF2F095D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60" name="Rectangle 44">
                    <a:extLst>
                      <a:ext uri="{FF2B5EF4-FFF2-40B4-BE49-F238E27FC236}">
                        <a16:creationId xmlns:a16="http://schemas.microsoft.com/office/drawing/2014/main" id="{02D6070A-22E0-4FF0-9CC5-3FACADB055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61" name="Rectangle 45">
                    <a:extLst>
                      <a:ext uri="{FF2B5EF4-FFF2-40B4-BE49-F238E27FC236}">
                        <a16:creationId xmlns:a16="http://schemas.microsoft.com/office/drawing/2014/main" id="{CC4AF39F-ADF2-45E8-A623-C02F1540DC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62" name="Rectangle 46">
                    <a:extLst>
                      <a:ext uri="{FF2B5EF4-FFF2-40B4-BE49-F238E27FC236}">
                        <a16:creationId xmlns:a16="http://schemas.microsoft.com/office/drawing/2014/main" id="{540996BB-BB94-4F59-9DAC-1ED731E927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63" name="Rectangle 47">
                    <a:extLst>
                      <a:ext uri="{FF2B5EF4-FFF2-40B4-BE49-F238E27FC236}">
                        <a16:creationId xmlns:a16="http://schemas.microsoft.com/office/drawing/2014/main" id="{FAE7E1E4-A9DC-4BEF-8503-AC169CE5F5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3493"/>
                    <a:ext cx="45" cy="4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4864" name="Freeform 48">
              <a:extLst>
                <a:ext uri="{FF2B5EF4-FFF2-40B4-BE49-F238E27FC236}">
                  <a16:creationId xmlns:a16="http://schemas.microsoft.com/office/drawing/2014/main" id="{3BA877C7-FA0C-4AAD-A3C9-6DA432F8A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525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865" name="Group 49">
            <a:extLst>
              <a:ext uri="{FF2B5EF4-FFF2-40B4-BE49-F238E27FC236}">
                <a16:creationId xmlns:a16="http://schemas.microsoft.com/office/drawing/2014/main" id="{567D0B24-F9C3-420C-9592-AC508096688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360613" y="1341438"/>
            <a:ext cx="1439862" cy="600075"/>
            <a:chOff x="3347" y="1570"/>
            <a:chExt cx="1089" cy="454"/>
          </a:xfrm>
        </p:grpSpPr>
        <p:sp>
          <p:nvSpPr>
            <p:cNvPr id="34866" name="Rectangle 50">
              <a:extLst>
                <a:ext uri="{FF2B5EF4-FFF2-40B4-BE49-F238E27FC236}">
                  <a16:creationId xmlns:a16="http://schemas.microsoft.com/office/drawing/2014/main" id="{C7A9ABCA-853D-45DE-ADDB-B3A4E15AE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1888"/>
              <a:ext cx="907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7" name="Freeform 51">
              <a:extLst>
                <a:ext uri="{FF2B5EF4-FFF2-40B4-BE49-F238E27FC236}">
                  <a16:creationId xmlns:a16="http://schemas.microsoft.com/office/drawing/2014/main" id="{D389CCD4-85DF-40B0-806E-BB2EF0C8F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570"/>
              <a:ext cx="1089" cy="318"/>
            </a:xfrm>
            <a:custGeom>
              <a:avLst/>
              <a:gdLst>
                <a:gd name="T0" fmla="*/ 1089 w 1089"/>
                <a:gd name="T1" fmla="*/ 0 h 318"/>
                <a:gd name="T2" fmla="*/ 182 w 1089"/>
                <a:gd name="T3" fmla="*/ 0 h 318"/>
                <a:gd name="T4" fmla="*/ 0 w 1089"/>
                <a:gd name="T5" fmla="*/ 318 h 318"/>
                <a:gd name="T6" fmla="*/ 907 w 1089"/>
                <a:gd name="T7" fmla="*/ 318 h 318"/>
                <a:gd name="T8" fmla="*/ 1089 w 1089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318">
                  <a:moveTo>
                    <a:pt x="1089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907" y="318"/>
                  </a:lnTo>
                  <a:lnTo>
                    <a:pt x="1089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68" name="Freeform 52">
              <a:extLst>
                <a:ext uri="{FF2B5EF4-FFF2-40B4-BE49-F238E27FC236}">
                  <a16:creationId xmlns:a16="http://schemas.microsoft.com/office/drawing/2014/main" id="{E45FA43A-F5F9-49A8-BD7B-D78EF6563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1570"/>
              <a:ext cx="182" cy="454"/>
            </a:xfrm>
            <a:custGeom>
              <a:avLst/>
              <a:gdLst>
                <a:gd name="T0" fmla="*/ 182 w 182"/>
                <a:gd name="T1" fmla="*/ 0 h 454"/>
                <a:gd name="T2" fmla="*/ 0 w 182"/>
                <a:gd name="T3" fmla="*/ 318 h 454"/>
                <a:gd name="T4" fmla="*/ 0 w 182"/>
                <a:gd name="T5" fmla="*/ 454 h 454"/>
                <a:gd name="T6" fmla="*/ 182 w 182"/>
                <a:gd name="T7" fmla="*/ 136 h 454"/>
                <a:gd name="T8" fmla="*/ 182 w 182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4">
                  <a:moveTo>
                    <a:pt x="182" y="0"/>
                  </a:moveTo>
                  <a:lnTo>
                    <a:pt x="0" y="318"/>
                  </a:lnTo>
                  <a:lnTo>
                    <a:pt x="0" y="454"/>
                  </a:lnTo>
                  <a:lnTo>
                    <a:pt x="182" y="136"/>
                  </a:lnTo>
                  <a:lnTo>
                    <a:pt x="1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69" name="Rectangle 53">
              <a:extLst>
                <a:ext uri="{FF2B5EF4-FFF2-40B4-BE49-F238E27FC236}">
                  <a16:creationId xmlns:a16="http://schemas.microsoft.com/office/drawing/2014/main" id="{882B846F-4F42-466B-A545-54CAFD23D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0" name="Rectangle 54">
              <a:extLst>
                <a:ext uri="{FF2B5EF4-FFF2-40B4-BE49-F238E27FC236}">
                  <a16:creationId xmlns:a16="http://schemas.microsoft.com/office/drawing/2014/main" id="{EECF4C2E-E4A6-4816-B84E-CD3CF3B45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1" name="Rectangle 55">
              <a:extLst>
                <a:ext uri="{FF2B5EF4-FFF2-40B4-BE49-F238E27FC236}">
                  <a16:creationId xmlns:a16="http://schemas.microsoft.com/office/drawing/2014/main" id="{9053AB2F-EE88-4695-8126-3D09EDEB7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2" name="Rectangle 56">
              <a:extLst>
                <a:ext uri="{FF2B5EF4-FFF2-40B4-BE49-F238E27FC236}">
                  <a16:creationId xmlns:a16="http://schemas.microsoft.com/office/drawing/2014/main" id="{663182BA-5C90-437B-8311-E0091029E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1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3" name="Rectangle 57">
              <a:extLst>
                <a:ext uri="{FF2B5EF4-FFF2-40B4-BE49-F238E27FC236}">
                  <a16:creationId xmlns:a16="http://schemas.microsoft.com/office/drawing/2014/main" id="{5E1210B6-632A-4C77-82D6-1253442A5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4" name="Rectangle 58">
              <a:extLst>
                <a:ext uri="{FF2B5EF4-FFF2-40B4-BE49-F238E27FC236}">
                  <a16:creationId xmlns:a16="http://schemas.microsoft.com/office/drawing/2014/main" id="{8A417ACF-3ABD-45AC-AFA1-35145B8D3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5" name="Rectangle 59">
              <a:extLst>
                <a:ext uri="{FF2B5EF4-FFF2-40B4-BE49-F238E27FC236}">
                  <a16:creationId xmlns:a16="http://schemas.microsoft.com/office/drawing/2014/main" id="{37CA423C-09D4-4557-8A2A-52D267735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6" name="Rectangle 60">
              <a:extLst>
                <a:ext uri="{FF2B5EF4-FFF2-40B4-BE49-F238E27FC236}">
                  <a16:creationId xmlns:a16="http://schemas.microsoft.com/office/drawing/2014/main" id="{F2455995-77F8-4809-9FDF-54A57D96A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6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7" name="Rectangle 61">
              <a:extLst>
                <a:ext uri="{FF2B5EF4-FFF2-40B4-BE49-F238E27FC236}">
                  <a16:creationId xmlns:a16="http://schemas.microsoft.com/office/drawing/2014/main" id="{F04A1D6D-1634-469A-8A3E-92A3DEFB7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933"/>
              <a:ext cx="46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8" name="Freeform 62">
              <a:extLst>
                <a:ext uri="{FF2B5EF4-FFF2-40B4-BE49-F238E27FC236}">
                  <a16:creationId xmlns:a16="http://schemas.microsoft.com/office/drawing/2014/main" id="{25C9C6E7-12DD-47A0-8274-CC21FC3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570"/>
              <a:ext cx="1089" cy="454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879" name="Group 63">
            <a:extLst>
              <a:ext uri="{FF2B5EF4-FFF2-40B4-BE49-F238E27FC236}">
                <a16:creationId xmlns:a16="http://schemas.microsoft.com/office/drawing/2014/main" id="{8EF0342D-6A7F-4356-B86F-FDBA9099EDA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3213100"/>
            <a:ext cx="360362" cy="1008063"/>
            <a:chOff x="489" y="2296"/>
            <a:chExt cx="227" cy="635"/>
          </a:xfrm>
        </p:grpSpPr>
        <p:sp>
          <p:nvSpPr>
            <p:cNvPr id="34880" name="Rectangle 64">
              <a:extLst>
                <a:ext uri="{FF2B5EF4-FFF2-40B4-BE49-F238E27FC236}">
                  <a16:creationId xmlns:a16="http://schemas.microsoft.com/office/drawing/2014/main" id="{F25D5E9D-B8B2-4F15-8BCC-662D8A62C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81" name="Freeform 65">
              <a:extLst>
                <a:ext uri="{FF2B5EF4-FFF2-40B4-BE49-F238E27FC236}">
                  <a16:creationId xmlns:a16="http://schemas.microsoft.com/office/drawing/2014/main" id="{38972C27-96F7-4BDF-B0A3-5426E3BB5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82" name="Freeform 66">
              <a:extLst>
                <a:ext uri="{FF2B5EF4-FFF2-40B4-BE49-F238E27FC236}">
                  <a16:creationId xmlns:a16="http://schemas.microsoft.com/office/drawing/2014/main" id="{3F512DDA-86E9-49A8-AC59-9905E4DDA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883" name="Group 67">
              <a:extLst>
                <a:ext uri="{FF2B5EF4-FFF2-40B4-BE49-F238E27FC236}">
                  <a16:creationId xmlns:a16="http://schemas.microsoft.com/office/drawing/2014/main" id="{AAF2E8B8-8850-4BCE-BEC1-739703179D27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67" y="2522"/>
              <a:ext cx="182" cy="91"/>
              <a:chOff x="2394" y="3838"/>
              <a:chExt cx="499" cy="91"/>
            </a:xfrm>
          </p:grpSpPr>
          <p:sp>
            <p:nvSpPr>
              <p:cNvPr id="34884" name="Rectangle 68">
                <a:extLst>
                  <a:ext uri="{FF2B5EF4-FFF2-40B4-BE49-F238E27FC236}">
                    <a16:creationId xmlns:a16="http://schemas.microsoft.com/office/drawing/2014/main" id="{1A484158-EFC7-489E-9D86-99494B5E2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5" name="Rectangle 69">
                <a:extLst>
                  <a:ext uri="{FF2B5EF4-FFF2-40B4-BE49-F238E27FC236}">
                    <a16:creationId xmlns:a16="http://schemas.microsoft.com/office/drawing/2014/main" id="{59D1B33B-8CD4-4FB2-9B0E-86B5A3F26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6" name="Rectangle 70">
                <a:extLst>
                  <a:ext uri="{FF2B5EF4-FFF2-40B4-BE49-F238E27FC236}">
                    <a16:creationId xmlns:a16="http://schemas.microsoft.com/office/drawing/2014/main" id="{9A9CE81E-82D0-4F8A-8399-A773A83BE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7" name="Rectangle 71">
                <a:extLst>
                  <a:ext uri="{FF2B5EF4-FFF2-40B4-BE49-F238E27FC236}">
                    <a16:creationId xmlns:a16="http://schemas.microsoft.com/office/drawing/2014/main" id="{83221099-6836-46B4-96F2-2D3108062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8" name="Rectangle 72">
                <a:extLst>
                  <a:ext uri="{FF2B5EF4-FFF2-40B4-BE49-F238E27FC236}">
                    <a16:creationId xmlns:a16="http://schemas.microsoft.com/office/drawing/2014/main" id="{F51BCDFA-B760-42C8-BA88-FE78D9606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9" name="Rectangle 73">
                <a:extLst>
                  <a:ext uri="{FF2B5EF4-FFF2-40B4-BE49-F238E27FC236}">
                    <a16:creationId xmlns:a16="http://schemas.microsoft.com/office/drawing/2014/main" id="{0C8DC484-E00A-46E2-85E4-3E046518D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890" name="Rectangle 74">
              <a:extLst>
                <a:ext uri="{FF2B5EF4-FFF2-40B4-BE49-F238E27FC236}">
                  <a16:creationId xmlns:a16="http://schemas.microsoft.com/office/drawing/2014/main" id="{13B34BC8-3143-4839-A66F-ABD238CAD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795"/>
              <a:ext cx="45" cy="9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1" name="Freeform 75">
              <a:extLst>
                <a:ext uri="{FF2B5EF4-FFF2-40B4-BE49-F238E27FC236}">
                  <a16:creationId xmlns:a16="http://schemas.microsoft.com/office/drawing/2014/main" id="{70459B59-BD6C-467A-BE35-3262342CD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892" name="Group 76">
            <a:extLst>
              <a:ext uri="{FF2B5EF4-FFF2-40B4-BE49-F238E27FC236}">
                <a16:creationId xmlns:a16="http://schemas.microsoft.com/office/drawing/2014/main" id="{4FBE3CB4-0A70-4B72-B352-2B55B491EC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21200" y="3213100"/>
            <a:ext cx="360363" cy="1008063"/>
            <a:chOff x="807" y="2296"/>
            <a:chExt cx="227" cy="635"/>
          </a:xfrm>
        </p:grpSpPr>
        <p:sp>
          <p:nvSpPr>
            <p:cNvPr id="34893" name="Rectangle 77">
              <a:extLst>
                <a:ext uri="{FF2B5EF4-FFF2-40B4-BE49-F238E27FC236}">
                  <a16:creationId xmlns:a16="http://schemas.microsoft.com/office/drawing/2014/main" id="{0D4D5691-9EE5-4B7D-BC8E-51D0A45B2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4" name="Freeform 78">
              <a:extLst>
                <a:ext uri="{FF2B5EF4-FFF2-40B4-BE49-F238E27FC236}">
                  <a16:creationId xmlns:a16="http://schemas.microsoft.com/office/drawing/2014/main" id="{D8CA4BA4-00EC-4502-8E92-837C411E9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95" name="Freeform 79">
              <a:extLst>
                <a:ext uri="{FF2B5EF4-FFF2-40B4-BE49-F238E27FC236}">
                  <a16:creationId xmlns:a16="http://schemas.microsoft.com/office/drawing/2014/main" id="{541CBF98-5E5D-4461-9CDA-33374C823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96" name="Rectangle 80">
              <a:extLst>
                <a:ext uri="{FF2B5EF4-FFF2-40B4-BE49-F238E27FC236}">
                  <a16:creationId xmlns:a16="http://schemas.microsoft.com/office/drawing/2014/main" id="{1700743B-2941-4C26-85A9-F459FFEC80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46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7" name="Rectangle 81">
              <a:extLst>
                <a:ext uri="{FF2B5EF4-FFF2-40B4-BE49-F238E27FC236}">
                  <a16:creationId xmlns:a16="http://schemas.microsoft.com/office/drawing/2014/main" id="{E23A1C2E-5EDD-4D52-8C00-460139A483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505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8" name="Rectangle 82">
              <a:extLst>
                <a:ext uri="{FF2B5EF4-FFF2-40B4-BE49-F238E27FC236}">
                  <a16:creationId xmlns:a16="http://schemas.microsoft.com/office/drawing/2014/main" id="{4E811932-179D-43DB-93B5-26B092EA8B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550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9" name="Rectangle 83">
              <a:extLst>
                <a:ext uri="{FF2B5EF4-FFF2-40B4-BE49-F238E27FC236}">
                  <a16:creationId xmlns:a16="http://schemas.microsoft.com/office/drawing/2014/main" id="{148DCD76-B3BA-4203-A4BF-53ABE58AA1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597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0" name="Rectangle 84">
              <a:extLst>
                <a:ext uri="{FF2B5EF4-FFF2-40B4-BE49-F238E27FC236}">
                  <a16:creationId xmlns:a16="http://schemas.microsoft.com/office/drawing/2014/main" id="{1BB0DBD6-BF02-4979-9901-897EF53289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2641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1" name="Rectangle 85">
              <a:extLst>
                <a:ext uri="{FF2B5EF4-FFF2-40B4-BE49-F238E27FC236}">
                  <a16:creationId xmlns:a16="http://schemas.microsoft.com/office/drawing/2014/main" id="{404BCC61-4AE2-4469-834E-706E944143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2688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2" name="Freeform 86">
              <a:extLst>
                <a:ext uri="{FF2B5EF4-FFF2-40B4-BE49-F238E27FC236}">
                  <a16:creationId xmlns:a16="http://schemas.microsoft.com/office/drawing/2014/main" id="{E33EF32B-4CF4-495B-B60E-A61F03D73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03" name="Group 87">
            <a:extLst>
              <a:ext uri="{FF2B5EF4-FFF2-40B4-BE49-F238E27FC236}">
                <a16:creationId xmlns:a16="http://schemas.microsoft.com/office/drawing/2014/main" id="{2E6AFB3D-E686-4E0D-92D7-C871F0E2DEA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92863" y="3213100"/>
            <a:ext cx="360362" cy="1008063"/>
            <a:chOff x="1124" y="2296"/>
            <a:chExt cx="227" cy="635"/>
          </a:xfrm>
        </p:grpSpPr>
        <p:sp>
          <p:nvSpPr>
            <p:cNvPr id="34904" name="Rectangle 88">
              <a:extLst>
                <a:ext uri="{FF2B5EF4-FFF2-40B4-BE49-F238E27FC236}">
                  <a16:creationId xmlns:a16="http://schemas.microsoft.com/office/drawing/2014/main" id="{02E29B2B-4023-4CF2-B12F-ED2063247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5" name="Freeform 89">
              <a:extLst>
                <a:ext uri="{FF2B5EF4-FFF2-40B4-BE49-F238E27FC236}">
                  <a16:creationId xmlns:a16="http://schemas.microsoft.com/office/drawing/2014/main" id="{B682186E-719F-4EFB-BB55-92C9D7F00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06" name="Freeform 90">
              <a:extLst>
                <a:ext uri="{FF2B5EF4-FFF2-40B4-BE49-F238E27FC236}">
                  <a16:creationId xmlns:a16="http://schemas.microsoft.com/office/drawing/2014/main" id="{72CBC467-007C-4530-9E33-187B45EEF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07" name="Rectangle 91">
              <a:extLst>
                <a:ext uri="{FF2B5EF4-FFF2-40B4-BE49-F238E27FC236}">
                  <a16:creationId xmlns:a16="http://schemas.microsoft.com/office/drawing/2014/main" id="{AADF4007-2E42-4418-B099-3D858D804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432"/>
              <a:ext cx="45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8" name="Oval 92">
              <a:extLst>
                <a:ext uri="{FF2B5EF4-FFF2-40B4-BE49-F238E27FC236}">
                  <a16:creationId xmlns:a16="http://schemas.microsoft.com/office/drawing/2014/main" id="{EC80840B-63DD-4525-9963-D8C8B49B1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84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9" name="Oval 93">
              <a:extLst>
                <a:ext uri="{FF2B5EF4-FFF2-40B4-BE49-F238E27FC236}">
                  <a16:creationId xmlns:a16="http://schemas.microsoft.com/office/drawing/2014/main" id="{54D05806-C02D-4490-A04E-925CFAF49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749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10" name="Rectangle 94">
              <a:extLst>
                <a:ext uri="{FF2B5EF4-FFF2-40B4-BE49-F238E27FC236}">
                  <a16:creationId xmlns:a16="http://schemas.microsoft.com/office/drawing/2014/main" id="{AE6300FE-632B-436D-9A92-D93005C48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477"/>
              <a:ext cx="45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11" name="Freeform 95">
              <a:extLst>
                <a:ext uri="{FF2B5EF4-FFF2-40B4-BE49-F238E27FC236}">
                  <a16:creationId xmlns:a16="http://schemas.microsoft.com/office/drawing/2014/main" id="{95A95EF7-EC23-449F-A838-F516BDE89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12" name="Group 96">
            <a:extLst>
              <a:ext uri="{FF2B5EF4-FFF2-40B4-BE49-F238E27FC236}">
                <a16:creationId xmlns:a16="http://schemas.microsoft.com/office/drawing/2014/main" id="{918C2286-C74C-4667-B776-2EC2E8997B2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66113" y="3213100"/>
            <a:ext cx="360362" cy="1008063"/>
            <a:chOff x="1442" y="2296"/>
            <a:chExt cx="227" cy="635"/>
          </a:xfrm>
        </p:grpSpPr>
        <p:sp>
          <p:nvSpPr>
            <p:cNvPr id="34913" name="Rectangle 97">
              <a:extLst>
                <a:ext uri="{FF2B5EF4-FFF2-40B4-BE49-F238E27FC236}">
                  <a16:creationId xmlns:a16="http://schemas.microsoft.com/office/drawing/2014/main" id="{ECD27AC5-E352-4909-84B5-1688E8745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14" name="Freeform 98">
              <a:extLst>
                <a:ext uri="{FF2B5EF4-FFF2-40B4-BE49-F238E27FC236}">
                  <a16:creationId xmlns:a16="http://schemas.microsoft.com/office/drawing/2014/main" id="{CF7F5A22-F648-49FC-B640-0C72E36B2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15" name="Freeform 99">
              <a:extLst>
                <a:ext uri="{FF2B5EF4-FFF2-40B4-BE49-F238E27FC236}">
                  <a16:creationId xmlns:a16="http://schemas.microsoft.com/office/drawing/2014/main" id="{CEA63212-2090-437F-A511-9B76DB7B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16" name="Freeform 100">
              <a:extLst>
                <a:ext uri="{FF2B5EF4-FFF2-40B4-BE49-F238E27FC236}">
                  <a16:creationId xmlns:a16="http://schemas.microsoft.com/office/drawing/2014/main" id="{56FECF46-F118-4DAD-A6CB-4498BF305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17" name="Group 101">
            <a:extLst>
              <a:ext uri="{FF2B5EF4-FFF2-40B4-BE49-F238E27FC236}">
                <a16:creationId xmlns:a16="http://schemas.microsoft.com/office/drawing/2014/main" id="{DF4E156E-82C9-439E-BB62-3C87369E029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52775" y="3213100"/>
            <a:ext cx="360363" cy="1008063"/>
            <a:chOff x="489" y="3249"/>
            <a:chExt cx="227" cy="635"/>
          </a:xfrm>
        </p:grpSpPr>
        <p:sp>
          <p:nvSpPr>
            <p:cNvPr id="34918" name="Rectangle 102">
              <a:extLst>
                <a:ext uri="{FF2B5EF4-FFF2-40B4-BE49-F238E27FC236}">
                  <a16:creationId xmlns:a16="http://schemas.microsoft.com/office/drawing/2014/main" id="{BC12C779-FADA-4D95-8E7A-A5764E52A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19" name="Freeform 103">
              <a:extLst>
                <a:ext uri="{FF2B5EF4-FFF2-40B4-BE49-F238E27FC236}">
                  <a16:creationId xmlns:a16="http://schemas.microsoft.com/office/drawing/2014/main" id="{FAC874DA-08C4-400A-A533-604D90B45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20" name="Freeform 104">
              <a:extLst>
                <a:ext uri="{FF2B5EF4-FFF2-40B4-BE49-F238E27FC236}">
                  <a16:creationId xmlns:a16="http://schemas.microsoft.com/office/drawing/2014/main" id="{3F42E5CF-51ED-419E-BC0E-FBFA6D0DE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921" name="Group 105">
              <a:extLst>
                <a:ext uri="{FF2B5EF4-FFF2-40B4-BE49-F238E27FC236}">
                  <a16:creationId xmlns:a16="http://schemas.microsoft.com/office/drawing/2014/main" id="{42C73CCD-E194-41A5-8384-7B98B05E6200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67" y="3475"/>
              <a:ext cx="182" cy="91"/>
              <a:chOff x="2394" y="3838"/>
              <a:chExt cx="499" cy="91"/>
            </a:xfrm>
          </p:grpSpPr>
          <p:sp>
            <p:nvSpPr>
              <p:cNvPr id="34922" name="Rectangle 106">
                <a:extLst>
                  <a:ext uri="{FF2B5EF4-FFF2-40B4-BE49-F238E27FC236}">
                    <a16:creationId xmlns:a16="http://schemas.microsoft.com/office/drawing/2014/main" id="{7F5F8D70-B953-4183-9251-111A68FF6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23" name="Rectangle 107">
                <a:extLst>
                  <a:ext uri="{FF2B5EF4-FFF2-40B4-BE49-F238E27FC236}">
                    <a16:creationId xmlns:a16="http://schemas.microsoft.com/office/drawing/2014/main" id="{262F540C-A4A5-46FA-857C-4546161DC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24" name="Rectangle 108">
                <a:extLst>
                  <a:ext uri="{FF2B5EF4-FFF2-40B4-BE49-F238E27FC236}">
                    <a16:creationId xmlns:a16="http://schemas.microsoft.com/office/drawing/2014/main" id="{74F15BEE-D2A8-432E-B09B-1CBA8205F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25" name="Rectangle 109">
                <a:extLst>
                  <a:ext uri="{FF2B5EF4-FFF2-40B4-BE49-F238E27FC236}">
                    <a16:creationId xmlns:a16="http://schemas.microsoft.com/office/drawing/2014/main" id="{74B3F70A-40ED-416A-AAA4-48FFE6639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26" name="Rectangle 110">
                <a:extLst>
                  <a:ext uri="{FF2B5EF4-FFF2-40B4-BE49-F238E27FC236}">
                    <a16:creationId xmlns:a16="http://schemas.microsoft.com/office/drawing/2014/main" id="{908AABED-F2AC-4058-9E38-D2E8892E3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27" name="Rectangle 111">
                <a:extLst>
                  <a:ext uri="{FF2B5EF4-FFF2-40B4-BE49-F238E27FC236}">
                    <a16:creationId xmlns:a16="http://schemas.microsoft.com/office/drawing/2014/main" id="{694851E8-014C-4891-97D3-5BB090652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928" name="Rectangle 112">
              <a:extLst>
                <a:ext uri="{FF2B5EF4-FFF2-40B4-BE49-F238E27FC236}">
                  <a16:creationId xmlns:a16="http://schemas.microsoft.com/office/drawing/2014/main" id="{795B94F5-08C6-40A4-AFB5-4EBA63613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748"/>
              <a:ext cx="45" cy="9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29" name="Freeform 113">
              <a:extLst>
                <a:ext uri="{FF2B5EF4-FFF2-40B4-BE49-F238E27FC236}">
                  <a16:creationId xmlns:a16="http://schemas.microsoft.com/office/drawing/2014/main" id="{26F9FF18-F40B-40B0-8FEC-0C3C0A9F1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30" name="Group 114">
            <a:extLst>
              <a:ext uri="{FF2B5EF4-FFF2-40B4-BE49-F238E27FC236}">
                <a16:creationId xmlns:a16="http://schemas.microsoft.com/office/drawing/2014/main" id="{606449D4-5FA6-4D24-8BD2-A1CD0652D05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97463" y="3213100"/>
            <a:ext cx="360362" cy="1008063"/>
            <a:chOff x="807" y="3249"/>
            <a:chExt cx="227" cy="635"/>
          </a:xfrm>
        </p:grpSpPr>
        <p:sp>
          <p:nvSpPr>
            <p:cNvPr id="34931" name="Rectangle 115">
              <a:extLst>
                <a:ext uri="{FF2B5EF4-FFF2-40B4-BE49-F238E27FC236}">
                  <a16:creationId xmlns:a16="http://schemas.microsoft.com/office/drawing/2014/main" id="{08B8B622-B229-4777-BF50-CA085AF9A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2" name="Freeform 116">
              <a:extLst>
                <a:ext uri="{FF2B5EF4-FFF2-40B4-BE49-F238E27FC236}">
                  <a16:creationId xmlns:a16="http://schemas.microsoft.com/office/drawing/2014/main" id="{95165663-860E-4E50-A4BD-0A78FEFDA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33" name="Freeform 117">
              <a:extLst>
                <a:ext uri="{FF2B5EF4-FFF2-40B4-BE49-F238E27FC236}">
                  <a16:creationId xmlns:a16="http://schemas.microsoft.com/office/drawing/2014/main" id="{BE91392C-3BDC-4355-A831-1ECE34FB2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34" name="Rectangle 118">
              <a:extLst>
                <a:ext uri="{FF2B5EF4-FFF2-40B4-BE49-F238E27FC236}">
                  <a16:creationId xmlns:a16="http://schemas.microsoft.com/office/drawing/2014/main" id="{88ECDC20-7E8E-4756-935C-C3CE409577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414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5" name="Rectangle 119">
              <a:extLst>
                <a:ext uri="{FF2B5EF4-FFF2-40B4-BE49-F238E27FC236}">
                  <a16:creationId xmlns:a16="http://schemas.microsoft.com/office/drawing/2014/main" id="{B9E8D08A-B3F4-42D3-B032-EA53A7A65D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458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6" name="Rectangle 120">
              <a:extLst>
                <a:ext uri="{FF2B5EF4-FFF2-40B4-BE49-F238E27FC236}">
                  <a16:creationId xmlns:a16="http://schemas.microsoft.com/office/drawing/2014/main" id="{98B066F4-F960-41A2-9C34-3C3BF34395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503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7" name="Rectangle 121">
              <a:extLst>
                <a:ext uri="{FF2B5EF4-FFF2-40B4-BE49-F238E27FC236}">
                  <a16:creationId xmlns:a16="http://schemas.microsoft.com/office/drawing/2014/main" id="{87A9AEA7-C959-4C3A-A122-74B588CEC3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550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8" name="Rectangle 122">
              <a:extLst>
                <a:ext uri="{FF2B5EF4-FFF2-40B4-BE49-F238E27FC236}">
                  <a16:creationId xmlns:a16="http://schemas.microsoft.com/office/drawing/2014/main" id="{F8E93FCA-A118-489B-B972-6D3D00DCD5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594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9" name="Rectangle 123">
              <a:extLst>
                <a:ext uri="{FF2B5EF4-FFF2-40B4-BE49-F238E27FC236}">
                  <a16:creationId xmlns:a16="http://schemas.microsoft.com/office/drawing/2014/main" id="{FDF40422-A354-46C1-88B1-A7BBAB48C9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3" y="364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0" name="Freeform 124">
              <a:extLst>
                <a:ext uri="{FF2B5EF4-FFF2-40B4-BE49-F238E27FC236}">
                  <a16:creationId xmlns:a16="http://schemas.microsoft.com/office/drawing/2014/main" id="{4BA14FCD-827A-4114-BFE0-7393D531F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41" name="Group 125">
            <a:extLst>
              <a:ext uri="{FF2B5EF4-FFF2-40B4-BE49-F238E27FC236}">
                <a16:creationId xmlns:a16="http://schemas.microsoft.com/office/drawing/2014/main" id="{29C5D4A9-1C45-489D-B089-A7248B757C4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897688" y="3213100"/>
            <a:ext cx="360362" cy="1008063"/>
            <a:chOff x="1124" y="3249"/>
            <a:chExt cx="227" cy="635"/>
          </a:xfrm>
        </p:grpSpPr>
        <p:sp>
          <p:nvSpPr>
            <p:cNvPr id="34942" name="Rectangle 126">
              <a:extLst>
                <a:ext uri="{FF2B5EF4-FFF2-40B4-BE49-F238E27FC236}">
                  <a16:creationId xmlns:a16="http://schemas.microsoft.com/office/drawing/2014/main" id="{215E110F-DF41-4185-85A0-69E68747B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3" name="Freeform 127">
              <a:extLst>
                <a:ext uri="{FF2B5EF4-FFF2-40B4-BE49-F238E27FC236}">
                  <a16:creationId xmlns:a16="http://schemas.microsoft.com/office/drawing/2014/main" id="{6B3DA0E4-C68C-4252-8B88-5CDDD6EB2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44" name="Freeform 128">
              <a:extLst>
                <a:ext uri="{FF2B5EF4-FFF2-40B4-BE49-F238E27FC236}">
                  <a16:creationId xmlns:a16="http://schemas.microsoft.com/office/drawing/2014/main" id="{17953300-FEE2-4E50-AD06-EF0627BA3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45" name="Rectangle 129">
              <a:extLst>
                <a:ext uri="{FF2B5EF4-FFF2-40B4-BE49-F238E27FC236}">
                  <a16:creationId xmlns:a16="http://schemas.microsoft.com/office/drawing/2014/main" id="{8ABE2067-854F-417E-B995-155C6964F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85"/>
              <a:ext cx="45" cy="49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6" name="Oval 130">
              <a:extLst>
                <a:ext uri="{FF2B5EF4-FFF2-40B4-BE49-F238E27FC236}">
                  <a16:creationId xmlns:a16="http://schemas.microsoft.com/office/drawing/2014/main" id="{9B99A8E7-91FD-4DFC-8E4B-E64E7EE59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793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7" name="Oval 131">
              <a:extLst>
                <a:ext uri="{FF2B5EF4-FFF2-40B4-BE49-F238E27FC236}">
                  <a16:creationId xmlns:a16="http://schemas.microsoft.com/office/drawing/2014/main" id="{19BE5A08-CC07-4B87-A654-40F6E3D4B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702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8" name="Rectangle 132">
              <a:extLst>
                <a:ext uri="{FF2B5EF4-FFF2-40B4-BE49-F238E27FC236}">
                  <a16:creationId xmlns:a16="http://schemas.microsoft.com/office/drawing/2014/main" id="{8505AA44-DFE0-415B-8027-1DFCC123B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30"/>
              <a:ext cx="45" cy="4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49" name="Freeform 133">
              <a:extLst>
                <a:ext uri="{FF2B5EF4-FFF2-40B4-BE49-F238E27FC236}">
                  <a16:creationId xmlns:a16="http://schemas.microsoft.com/office/drawing/2014/main" id="{642CC476-C1C6-401F-BADB-64B9EB80A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50" name="Group 134">
            <a:extLst>
              <a:ext uri="{FF2B5EF4-FFF2-40B4-BE49-F238E27FC236}">
                <a16:creationId xmlns:a16="http://schemas.microsoft.com/office/drawing/2014/main" id="{F90A2092-4ACD-4690-8A6B-EDC75AC4ADA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42375" y="3213100"/>
            <a:ext cx="360363" cy="1008063"/>
            <a:chOff x="1442" y="3249"/>
            <a:chExt cx="227" cy="635"/>
          </a:xfrm>
        </p:grpSpPr>
        <p:sp>
          <p:nvSpPr>
            <p:cNvPr id="34951" name="Rectangle 135">
              <a:extLst>
                <a:ext uri="{FF2B5EF4-FFF2-40B4-BE49-F238E27FC236}">
                  <a16:creationId xmlns:a16="http://schemas.microsoft.com/office/drawing/2014/main" id="{EA485FE5-E7FE-4454-9D0D-B3715DF65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52" name="Freeform 136">
              <a:extLst>
                <a:ext uri="{FF2B5EF4-FFF2-40B4-BE49-F238E27FC236}">
                  <a16:creationId xmlns:a16="http://schemas.microsoft.com/office/drawing/2014/main" id="{739644CE-7280-4ACE-B3CB-3EE5B5591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53" name="Freeform 137">
              <a:extLst>
                <a:ext uri="{FF2B5EF4-FFF2-40B4-BE49-F238E27FC236}">
                  <a16:creationId xmlns:a16="http://schemas.microsoft.com/office/drawing/2014/main" id="{D49A434C-8D57-40C7-ADF4-A7E320596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54" name="Freeform 138">
              <a:extLst>
                <a:ext uri="{FF2B5EF4-FFF2-40B4-BE49-F238E27FC236}">
                  <a16:creationId xmlns:a16="http://schemas.microsoft.com/office/drawing/2014/main" id="{D5FA78D6-B674-4E16-B709-D3B159170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76" name="Group 160">
            <a:extLst>
              <a:ext uri="{FF2B5EF4-FFF2-40B4-BE49-F238E27FC236}">
                <a16:creationId xmlns:a16="http://schemas.microsoft.com/office/drawing/2014/main" id="{C04B590E-CE22-481E-BE72-4266323B842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08088" y="2852738"/>
            <a:ext cx="647700" cy="1368425"/>
            <a:chOff x="81" y="3022"/>
            <a:chExt cx="408" cy="862"/>
          </a:xfrm>
        </p:grpSpPr>
        <p:sp>
          <p:nvSpPr>
            <p:cNvPr id="34977" name="Rectangle 161">
              <a:extLst>
                <a:ext uri="{FF2B5EF4-FFF2-40B4-BE49-F238E27FC236}">
                  <a16:creationId xmlns:a16="http://schemas.microsoft.com/office/drawing/2014/main" id="{4AC35887-CE6A-4E41-9BEC-9DE75F16A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385"/>
              <a:ext cx="136" cy="4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78" name="Freeform 162">
              <a:extLst>
                <a:ext uri="{FF2B5EF4-FFF2-40B4-BE49-F238E27FC236}">
                  <a16:creationId xmlns:a16="http://schemas.microsoft.com/office/drawing/2014/main" id="{F71AC6B6-60AC-49A6-A0F7-D23C71B09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249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79" name="Freeform 163">
              <a:extLst>
                <a:ext uri="{FF2B5EF4-FFF2-40B4-BE49-F238E27FC236}">
                  <a16:creationId xmlns:a16="http://schemas.microsoft.com/office/drawing/2014/main" id="{A498FB99-5240-4BDC-BAEB-E068249C3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49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980" name="Group 164">
              <a:extLst>
                <a:ext uri="{FF2B5EF4-FFF2-40B4-BE49-F238E27FC236}">
                  <a16:creationId xmlns:a16="http://schemas.microsoft.com/office/drawing/2014/main" id="{45CB8945-9734-4876-BB5E-3C375F3427D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95" y="3748"/>
              <a:ext cx="91" cy="91"/>
              <a:chOff x="2394" y="3838"/>
              <a:chExt cx="499" cy="91"/>
            </a:xfrm>
          </p:grpSpPr>
          <p:sp>
            <p:nvSpPr>
              <p:cNvPr id="34981" name="Rectangle 165">
                <a:extLst>
                  <a:ext uri="{FF2B5EF4-FFF2-40B4-BE49-F238E27FC236}">
                    <a16:creationId xmlns:a16="http://schemas.microsoft.com/office/drawing/2014/main" id="{E0FAEB45-212D-4E8D-B0E4-6E4A2764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2" name="Rectangle 166">
                <a:extLst>
                  <a:ext uri="{FF2B5EF4-FFF2-40B4-BE49-F238E27FC236}">
                    <a16:creationId xmlns:a16="http://schemas.microsoft.com/office/drawing/2014/main" id="{56D5B4A8-8CC8-4CCC-B112-3D31D2E48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3" name="Rectangle 167">
                <a:extLst>
                  <a:ext uri="{FF2B5EF4-FFF2-40B4-BE49-F238E27FC236}">
                    <a16:creationId xmlns:a16="http://schemas.microsoft.com/office/drawing/2014/main" id="{9611A688-99CE-4B85-A61B-3D5883A11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4" name="Rectangle 168">
                <a:extLst>
                  <a:ext uri="{FF2B5EF4-FFF2-40B4-BE49-F238E27FC236}">
                    <a16:creationId xmlns:a16="http://schemas.microsoft.com/office/drawing/2014/main" id="{0F5DB17D-E19A-46F1-9042-2124A4DE1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5" name="Rectangle 169">
                <a:extLst>
                  <a:ext uri="{FF2B5EF4-FFF2-40B4-BE49-F238E27FC236}">
                    <a16:creationId xmlns:a16="http://schemas.microsoft.com/office/drawing/2014/main" id="{78BCA094-7196-42F6-AFE7-9AFC206B0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6" name="Rectangle 170">
                <a:extLst>
                  <a:ext uri="{FF2B5EF4-FFF2-40B4-BE49-F238E27FC236}">
                    <a16:creationId xmlns:a16="http://schemas.microsoft.com/office/drawing/2014/main" id="{BDD04BE1-97FA-49D9-BBC0-99D2947C0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987" name="Rectangle 171">
              <a:extLst>
                <a:ext uri="{FF2B5EF4-FFF2-40B4-BE49-F238E27FC236}">
                  <a16:creationId xmlns:a16="http://schemas.microsoft.com/office/drawing/2014/main" id="{4C9BCB31-880D-4B59-861C-38FC2F55A3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3415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88" name="Rectangle 172">
              <a:extLst>
                <a:ext uri="{FF2B5EF4-FFF2-40B4-BE49-F238E27FC236}">
                  <a16:creationId xmlns:a16="http://schemas.microsoft.com/office/drawing/2014/main" id="{2FC0FB0A-5F78-4656-BC9C-4F82E75D15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459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89" name="Rectangle 173">
              <a:extLst>
                <a:ext uri="{FF2B5EF4-FFF2-40B4-BE49-F238E27FC236}">
                  <a16:creationId xmlns:a16="http://schemas.microsoft.com/office/drawing/2014/main" id="{D07915DC-35D2-488E-87D8-40667A6B80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504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90" name="Rectangle 174">
              <a:extLst>
                <a:ext uri="{FF2B5EF4-FFF2-40B4-BE49-F238E27FC236}">
                  <a16:creationId xmlns:a16="http://schemas.microsoft.com/office/drawing/2014/main" id="{F605AFE5-50F9-4B82-9DDC-B145557ED8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3551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91" name="Rectangle 175">
              <a:extLst>
                <a:ext uri="{FF2B5EF4-FFF2-40B4-BE49-F238E27FC236}">
                  <a16:creationId xmlns:a16="http://schemas.microsoft.com/office/drawing/2014/main" id="{985F68D3-B316-450B-AF71-5724B999E5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3595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92" name="Freeform 176">
              <a:extLst>
                <a:ext uri="{FF2B5EF4-FFF2-40B4-BE49-F238E27FC236}">
                  <a16:creationId xmlns:a16="http://schemas.microsoft.com/office/drawing/2014/main" id="{887748E5-1B33-40E8-BD22-C3C34E605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249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93" name="Freeform 177">
              <a:extLst>
                <a:ext uri="{FF2B5EF4-FFF2-40B4-BE49-F238E27FC236}">
                  <a16:creationId xmlns:a16="http://schemas.microsoft.com/office/drawing/2014/main" id="{F1CF2B90-BBE3-4EA8-B7E8-4921F9EFB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58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94" name="Freeform 178">
              <a:extLst>
                <a:ext uri="{FF2B5EF4-FFF2-40B4-BE49-F238E27FC236}">
                  <a16:creationId xmlns:a16="http://schemas.microsoft.com/office/drawing/2014/main" id="{4FC9B8F4-5B61-4316-9B52-091A188E08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3022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95" name="Freeform 179">
              <a:extLst>
                <a:ext uri="{FF2B5EF4-FFF2-40B4-BE49-F238E27FC236}">
                  <a16:creationId xmlns:a16="http://schemas.microsoft.com/office/drawing/2014/main" id="{09373588-7375-4D93-8805-C6843B9A4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58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96" name="Freeform 180">
              <a:extLst>
                <a:ext uri="{FF2B5EF4-FFF2-40B4-BE49-F238E27FC236}">
                  <a16:creationId xmlns:a16="http://schemas.microsoft.com/office/drawing/2014/main" id="{B4093FD7-5C83-411C-8002-A6538FB249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3022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997" name="Group 181">
            <a:extLst>
              <a:ext uri="{FF2B5EF4-FFF2-40B4-BE49-F238E27FC236}">
                <a16:creationId xmlns:a16="http://schemas.microsoft.com/office/drawing/2014/main" id="{7E649C93-98E3-42F7-BAB5-A00EAA19052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8988" y="5588000"/>
            <a:ext cx="865187" cy="577850"/>
            <a:chOff x="1759" y="2386"/>
            <a:chExt cx="545" cy="364"/>
          </a:xfrm>
        </p:grpSpPr>
        <p:sp>
          <p:nvSpPr>
            <p:cNvPr id="34998" name="Rectangle 182">
              <a:extLst>
                <a:ext uri="{FF2B5EF4-FFF2-40B4-BE49-F238E27FC236}">
                  <a16:creationId xmlns:a16="http://schemas.microsoft.com/office/drawing/2014/main" id="{317D091C-220C-4A89-A9AB-79515333F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613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99" name="Freeform 183">
              <a:extLst>
                <a:ext uri="{FF2B5EF4-FFF2-40B4-BE49-F238E27FC236}">
                  <a16:creationId xmlns:a16="http://schemas.microsoft.com/office/drawing/2014/main" id="{90BA55DE-FD57-4D63-B48E-6B617E47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386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00" name="Freeform 184">
              <a:extLst>
                <a:ext uri="{FF2B5EF4-FFF2-40B4-BE49-F238E27FC236}">
                  <a16:creationId xmlns:a16="http://schemas.microsoft.com/office/drawing/2014/main" id="{132EBD84-5FB6-483B-8761-86ACEF4CE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86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01" name="Freeform 185">
              <a:extLst>
                <a:ext uri="{FF2B5EF4-FFF2-40B4-BE49-F238E27FC236}">
                  <a16:creationId xmlns:a16="http://schemas.microsoft.com/office/drawing/2014/main" id="{B0C278EE-06CC-46B0-A7D5-FE320A524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87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02" name="Group 186">
            <a:extLst>
              <a:ext uri="{FF2B5EF4-FFF2-40B4-BE49-F238E27FC236}">
                <a16:creationId xmlns:a16="http://schemas.microsoft.com/office/drawing/2014/main" id="{7DFE9C09-BCA1-4F92-AD9D-D588E9D14B1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92863" y="5588000"/>
            <a:ext cx="865187" cy="577850"/>
            <a:chOff x="2349" y="2386"/>
            <a:chExt cx="545" cy="364"/>
          </a:xfrm>
        </p:grpSpPr>
        <p:sp>
          <p:nvSpPr>
            <p:cNvPr id="35003" name="Rectangle 187">
              <a:extLst>
                <a:ext uri="{FF2B5EF4-FFF2-40B4-BE49-F238E27FC236}">
                  <a16:creationId xmlns:a16="http://schemas.microsoft.com/office/drawing/2014/main" id="{77896C7C-58C7-4CAF-90E5-22B071FFF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13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004" name="Group 188">
              <a:extLst>
                <a:ext uri="{FF2B5EF4-FFF2-40B4-BE49-F238E27FC236}">
                  <a16:creationId xmlns:a16="http://schemas.microsoft.com/office/drawing/2014/main" id="{2033847A-7D48-49FC-AE7B-097EA4E441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634"/>
              <a:ext cx="318" cy="94"/>
              <a:chOff x="2394" y="3430"/>
              <a:chExt cx="363" cy="108"/>
            </a:xfrm>
          </p:grpSpPr>
          <p:sp>
            <p:nvSpPr>
              <p:cNvPr id="35005" name="Rectangle 189">
                <a:extLst>
                  <a:ext uri="{FF2B5EF4-FFF2-40B4-BE49-F238E27FC236}">
                    <a16:creationId xmlns:a16="http://schemas.microsoft.com/office/drawing/2014/main" id="{61F1A904-7EA2-415B-8AF4-3C6F44182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06" name="Rectangle 190">
                <a:extLst>
                  <a:ext uri="{FF2B5EF4-FFF2-40B4-BE49-F238E27FC236}">
                    <a16:creationId xmlns:a16="http://schemas.microsoft.com/office/drawing/2014/main" id="{F77E2859-F973-4151-8AEC-239C5B4A3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07" name="Rectangle 191">
                <a:extLst>
                  <a:ext uri="{FF2B5EF4-FFF2-40B4-BE49-F238E27FC236}">
                    <a16:creationId xmlns:a16="http://schemas.microsoft.com/office/drawing/2014/main" id="{7AC7B513-C5AA-4499-A714-A1BB1728D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08" name="Rectangle 192">
                <a:extLst>
                  <a:ext uri="{FF2B5EF4-FFF2-40B4-BE49-F238E27FC236}">
                    <a16:creationId xmlns:a16="http://schemas.microsoft.com/office/drawing/2014/main" id="{41DF7C2E-99D7-4246-A2B9-1591987A7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09" name="Rectangle 193">
                <a:extLst>
                  <a:ext uri="{FF2B5EF4-FFF2-40B4-BE49-F238E27FC236}">
                    <a16:creationId xmlns:a16="http://schemas.microsoft.com/office/drawing/2014/main" id="{002CEFDB-1A8E-49E6-9890-1C5754923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0" name="Rectangle 194">
                <a:extLst>
                  <a:ext uri="{FF2B5EF4-FFF2-40B4-BE49-F238E27FC236}">
                    <a16:creationId xmlns:a16="http://schemas.microsoft.com/office/drawing/2014/main" id="{EDD7CCD8-4B85-4D04-B577-C6DC1168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1" name="Rectangle 195">
                <a:extLst>
                  <a:ext uri="{FF2B5EF4-FFF2-40B4-BE49-F238E27FC236}">
                    <a16:creationId xmlns:a16="http://schemas.microsoft.com/office/drawing/2014/main" id="{0FB946A8-33F0-4E98-91E9-703D3566F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2" name="Rectangle 196">
                <a:extLst>
                  <a:ext uri="{FF2B5EF4-FFF2-40B4-BE49-F238E27FC236}">
                    <a16:creationId xmlns:a16="http://schemas.microsoft.com/office/drawing/2014/main" id="{F5C2D78F-E14D-48F1-973D-8DA5946B5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3" name="Rectangle 197">
                <a:extLst>
                  <a:ext uri="{FF2B5EF4-FFF2-40B4-BE49-F238E27FC236}">
                    <a16:creationId xmlns:a16="http://schemas.microsoft.com/office/drawing/2014/main" id="{BC920FE6-291A-47CD-AB54-B88364231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4" name="Rectangle 198">
                <a:extLst>
                  <a:ext uri="{FF2B5EF4-FFF2-40B4-BE49-F238E27FC236}">
                    <a16:creationId xmlns:a16="http://schemas.microsoft.com/office/drawing/2014/main" id="{A763B292-9518-467D-9DF8-D0B4C737F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5" name="Rectangle 199">
                <a:extLst>
                  <a:ext uri="{FF2B5EF4-FFF2-40B4-BE49-F238E27FC236}">
                    <a16:creationId xmlns:a16="http://schemas.microsoft.com/office/drawing/2014/main" id="{7FDDDE1B-3122-40D3-B3F7-B90DEEC70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6" name="Rectangle 200">
                <a:extLst>
                  <a:ext uri="{FF2B5EF4-FFF2-40B4-BE49-F238E27FC236}">
                    <a16:creationId xmlns:a16="http://schemas.microsoft.com/office/drawing/2014/main" id="{CA6DE843-A38D-46D6-9852-77A24C006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017" name="Freeform 201">
              <a:extLst>
                <a:ext uri="{FF2B5EF4-FFF2-40B4-BE49-F238E27FC236}">
                  <a16:creationId xmlns:a16="http://schemas.microsoft.com/office/drawing/2014/main" id="{790A3A8C-3BBC-48ED-865A-D3C0A26F2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2386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18" name="Freeform 202">
              <a:extLst>
                <a:ext uri="{FF2B5EF4-FFF2-40B4-BE49-F238E27FC236}">
                  <a16:creationId xmlns:a16="http://schemas.microsoft.com/office/drawing/2014/main" id="{099D68B2-CBD3-4071-97E3-8D531ABA7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386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19" name="Freeform 203">
              <a:extLst>
                <a:ext uri="{FF2B5EF4-FFF2-40B4-BE49-F238E27FC236}">
                  <a16:creationId xmlns:a16="http://schemas.microsoft.com/office/drawing/2014/main" id="{3B207A08-836A-4DBA-B22C-CC55273C6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387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20" name="Group 204">
            <a:extLst>
              <a:ext uri="{FF2B5EF4-FFF2-40B4-BE49-F238E27FC236}">
                <a16:creationId xmlns:a16="http://schemas.microsoft.com/office/drawing/2014/main" id="{B990C1CF-9AAB-4E67-83B9-68A8DC45433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60650" y="5588000"/>
            <a:ext cx="865188" cy="576263"/>
            <a:chOff x="1759" y="2795"/>
            <a:chExt cx="545" cy="363"/>
          </a:xfrm>
        </p:grpSpPr>
        <p:sp>
          <p:nvSpPr>
            <p:cNvPr id="35021" name="Rectangle 205">
              <a:extLst>
                <a:ext uri="{FF2B5EF4-FFF2-40B4-BE49-F238E27FC236}">
                  <a16:creationId xmlns:a16="http://schemas.microsoft.com/office/drawing/2014/main" id="{E9938B60-F7A6-4C34-8041-E4C9F9D45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22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22" name="Rectangle 206">
              <a:extLst>
                <a:ext uri="{FF2B5EF4-FFF2-40B4-BE49-F238E27FC236}">
                  <a16:creationId xmlns:a16="http://schemas.microsoft.com/office/drawing/2014/main" id="{5AC56B98-B0AA-49AD-B8E1-4105B3998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67"/>
              <a:ext cx="317" cy="4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23" name="Freeform 207">
              <a:extLst>
                <a:ext uri="{FF2B5EF4-FFF2-40B4-BE49-F238E27FC236}">
                  <a16:creationId xmlns:a16="http://schemas.microsoft.com/office/drawing/2014/main" id="{341CF500-80F6-4E29-9CBE-55F550043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795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24" name="Freeform 208">
              <a:extLst>
                <a:ext uri="{FF2B5EF4-FFF2-40B4-BE49-F238E27FC236}">
                  <a16:creationId xmlns:a16="http://schemas.microsoft.com/office/drawing/2014/main" id="{73549148-5B92-4EEA-85CE-7FA72AB3E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795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25" name="Freeform 209">
              <a:extLst>
                <a:ext uri="{FF2B5EF4-FFF2-40B4-BE49-F238E27FC236}">
                  <a16:creationId xmlns:a16="http://schemas.microsoft.com/office/drawing/2014/main" id="{0DE9752C-F861-4D68-A5AF-5FBAA3A7B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795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26" name="Group 210">
            <a:extLst>
              <a:ext uri="{FF2B5EF4-FFF2-40B4-BE49-F238E27FC236}">
                <a16:creationId xmlns:a16="http://schemas.microsoft.com/office/drawing/2014/main" id="{F0A82FCC-9D06-4983-8B14-69BD025D467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32313" y="5588000"/>
            <a:ext cx="865187" cy="576263"/>
            <a:chOff x="2349" y="2795"/>
            <a:chExt cx="545" cy="363"/>
          </a:xfrm>
        </p:grpSpPr>
        <p:sp>
          <p:nvSpPr>
            <p:cNvPr id="35027" name="Rectangle 211">
              <a:extLst>
                <a:ext uri="{FF2B5EF4-FFF2-40B4-BE49-F238E27FC236}">
                  <a16:creationId xmlns:a16="http://schemas.microsoft.com/office/drawing/2014/main" id="{2A704F6F-2C89-4CB7-BE5D-C8F8BFE9E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22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28" name="Rectangle 212">
              <a:extLst>
                <a:ext uri="{FF2B5EF4-FFF2-40B4-BE49-F238E27FC236}">
                  <a16:creationId xmlns:a16="http://schemas.microsoft.com/office/drawing/2014/main" id="{E17822B3-0778-4704-A548-01A516D01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29" name="Rectangle 213">
              <a:extLst>
                <a:ext uri="{FF2B5EF4-FFF2-40B4-BE49-F238E27FC236}">
                  <a16:creationId xmlns:a16="http://schemas.microsoft.com/office/drawing/2014/main" id="{8518CACA-F7FC-4F0B-A4CC-F10429E86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0" name="Rectangle 214">
              <a:extLst>
                <a:ext uri="{FF2B5EF4-FFF2-40B4-BE49-F238E27FC236}">
                  <a16:creationId xmlns:a16="http://schemas.microsoft.com/office/drawing/2014/main" id="{47D0FFBD-6EA9-4429-8219-5583ED2B5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" y="3021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1" name="Rectangle 215">
              <a:extLst>
                <a:ext uri="{FF2B5EF4-FFF2-40B4-BE49-F238E27FC236}">
                  <a16:creationId xmlns:a16="http://schemas.microsoft.com/office/drawing/2014/main" id="{619A6FFD-A4E9-4BDE-B21B-A5DF3F915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021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2" name="Rectangle 216">
              <a:extLst>
                <a:ext uri="{FF2B5EF4-FFF2-40B4-BE49-F238E27FC236}">
                  <a16:creationId xmlns:a16="http://schemas.microsoft.com/office/drawing/2014/main" id="{8A02317F-1D1A-49FA-BD41-52C5B8236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3" name="Rectangle 217">
              <a:extLst>
                <a:ext uri="{FF2B5EF4-FFF2-40B4-BE49-F238E27FC236}">
                  <a16:creationId xmlns:a16="http://schemas.microsoft.com/office/drawing/2014/main" id="{4B78D886-5841-423D-B71F-7CC3A85AA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" y="3021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4" name="Freeform 218">
              <a:extLst>
                <a:ext uri="{FF2B5EF4-FFF2-40B4-BE49-F238E27FC236}">
                  <a16:creationId xmlns:a16="http://schemas.microsoft.com/office/drawing/2014/main" id="{9EAD2263-2015-408B-823E-1330A5F0E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2795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35" name="Freeform 219">
              <a:extLst>
                <a:ext uri="{FF2B5EF4-FFF2-40B4-BE49-F238E27FC236}">
                  <a16:creationId xmlns:a16="http://schemas.microsoft.com/office/drawing/2014/main" id="{B4D7832E-CCB1-4EA3-9007-73AEA6B57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795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36" name="Freeform 220">
              <a:extLst>
                <a:ext uri="{FF2B5EF4-FFF2-40B4-BE49-F238E27FC236}">
                  <a16:creationId xmlns:a16="http://schemas.microsoft.com/office/drawing/2014/main" id="{30DA6DB4-B346-4D51-AC33-FD2D1C4BA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2795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37" name="Group 221">
            <a:extLst>
              <a:ext uri="{FF2B5EF4-FFF2-40B4-BE49-F238E27FC236}">
                <a16:creationId xmlns:a16="http://schemas.microsoft.com/office/drawing/2014/main" id="{68328260-9382-49C1-9392-3B0DDD9CBCD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7875" y="4868863"/>
            <a:ext cx="865188" cy="576262"/>
            <a:chOff x="1759" y="3203"/>
            <a:chExt cx="545" cy="363"/>
          </a:xfrm>
        </p:grpSpPr>
        <p:sp>
          <p:nvSpPr>
            <p:cNvPr id="35038" name="Rectangle 222">
              <a:extLst>
                <a:ext uri="{FF2B5EF4-FFF2-40B4-BE49-F238E27FC236}">
                  <a16:creationId xmlns:a16="http://schemas.microsoft.com/office/drawing/2014/main" id="{EB56E4CA-16FE-4543-974F-A16EF7BA8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430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39" name="Freeform 223">
              <a:extLst>
                <a:ext uri="{FF2B5EF4-FFF2-40B4-BE49-F238E27FC236}">
                  <a16:creationId xmlns:a16="http://schemas.microsoft.com/office/drawing/2014/main" id="{208161AF-4ECF-4D93-9F0C-E0B932C92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203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40" name="Freeform 224">
              <a:extLst>
                <a:ext uri="{FF2B5EF4-FFF2-40B4-BE49-F238E27FC236}">
                  <a16:creationId xmlns:a16="http://schemas.microsoft.com/office/drawing/2014/main" id="{10E48BE6-4CC0-4A6B-8298-E0B6F838A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203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41" name="Freeform 225">
              <a:extLst>
                <a:ext uri="{FF2B5EF4-FFF2-40B4-BE49-F238E27FC236}">
                  <a16:creationId xmlns:a16="http://schemas.microsoft.com/office/drawing/2014/main" id="{7710A140-6212-4EB4-9D11-31EE10B8B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203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42" name="Group 226">
            <a:extLst>
              <a:ext uri="{FF2B5EF4-FFF2-40B4-BE49-F238E27FC236}">
                <a16:creationId xmlns:a16="http://schemas.microsoft.com/office/drawing/2014/main" id="{9CA6F8C5-D413-4F2E-956C-70A51A08213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92863" y="4868863"/>
            <a:ext cx="865187" cy="576262"/>
            <a:chOff x="2349" y="3203"/>
            <a:chExt cx="545" cy="363"/>
          </a:xfrm>
        </p:grpSpPr>
        <p:sp>
          <p:nvSpPr>
            <p:cNvPr id="35043" name="Rectangle 227">
              <a:extLst>
                <a:ext uri="{FF2B5EF4-FFF2-40B4-BE49-F238E27FC236}">
                  <a16:creationId xmlns:a16="http://schemas.microsoft.com/office/drawing/2014/main" id="{62543D27-0AAA-4602-9BD5-5BF0AE809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430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044" name="Group 228">
              <a:extLst>
                <a:ext uri="{FF2B5EF4-FFF2-40B4-BE49-F238E27FC236}">
                  <a16:creationId xmlns:a16="http://schemas.microsoft.com/office/drawing/2014/main" id="{9F375469-675C-45C3-9737-6DB6119D8A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451"/>
              <a:ext cx="318" cy="94"/>
              <a:chOff x="2394" y="3430"/>
              <a:chExt cx="363" cy="108"/>
            </a:xfrm>
          </p:grpSpPr>
          <p:sp>
            <p:nvSpPr>
              <p:cNvPr id="35045" name="Rectangle 229">
                <a:extLst>
                  <a:ext uri="{FF2B5EF4-FFF2-40B4-BE49-F238E27FC236}">
                    <a16:creationId xmlns:a16="http://schemas.microsoft.com/office/drawing/2014/main" id="{57A6555E-7637-438D-9D10-0851434D2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46" name="Rectangle 230">
                <a:extLst>
                  <a:ext uri="{FF2B5EF4-FFF2-40B4-BE49-F238E27FC236}">
                    <a16:creationId xmlns:a16="http://schemas.microsoft.com/office/drawing/2014/main" id="{01681B49-6B0A-4200-8AAA-23A401645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47" name="Rectangle 231">
                <a:extLst>
                  <a:ext uri="{FF2B5EF4-FFF2-40B4-BE49-F238E27FC236}">
                    <a16:creationId xmlns:a16="http://schemas.microsoft.com/office/drawing/2014/main" id="{85DD6CD0-BEBF-4451-B40B-83D24AA14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48" name="Rectangle 232">
                <a:extLst>
                  <a:ext uri="{FF2B5EF4-FFF2-40B4-BE49-F238E27FC236}">
                    <a16:creationId xmlns:a16="http://schemas.microsoft.com/office/drawing/2014/main" id="{78E9CB0B-39B8-4CD0-BAF3-0C3C0F204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49" name="Rectangle 233">
                <a:extLst>
                  <a:ext uri="{FF2B5EF4-FFF2-40B4-BE49-F238E27FC236}">
                    <a16:creationId xmlns:a16="http://schemas.microsoft.com/office/drawing/2014/main" id="{49CBA3D7-23C4-44C8-AE89-F3ACAE6BD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0" name="Rectangle 234">
                <a:extLst>
                  <a:ext uri="{FF2B5EF4-FFF2-40B4-BE49-F238E27FC236}">
                    <a16:creationId xmlns:a16="http://schemas.microsoft.com/office/drawing/2014/main" id="{DEE916AB-37C0-419B-A1F4-22692DBF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30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1" name="Rectangle 235">
                <a:extLst>
                  <a:ext uri="{FF2B5EF4-FFF2-40B4-BE49-F238E27FC236}">
                    <a16:creationId xmlns:a16="http://schemas.microsoft.com/office/drawing/2014/main" id="{1582096F-5AA1-4412-9908-DA9A19E97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2" name="Rectangle 236">
                <a:extLst>
                  <a:ext uri="{FF2B5EF4-FFF2-40B4-BE49-F238E27FC236}">
                    <a16:creationId xmlns:a16="http://schemas.microsoft.com/office/drawing/2014/main" id="{A6DE3BC9-51C5-453F-A76E-456566689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7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3" name="Rectangle 237">
                <a:extLst>
                  <a:ext uri="{FF2B5EF4-FFF2-40B4-BE49-F238E27FC236}">
                    <a16:creationId xmlns:a16="http://schemas.microsoft.com/office/drawing/2014/main" id="{2C910718-1ABD-47D8-891B-124F4E70E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1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4" name="Rectangle 238">
                <a:extLst>
                  <a:ext uri="{FF2B5EF4-FFF2-40B4-BE49-F238E27FC236}">
                    <a16:creationId xmlns:a16="http://schemas.microsoft.com/office/drawing/2014/main" id="{01E40A91-9E28-4E5B-A097-A47B10E25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5" name="Rectangle 239">
                <a:extLst>
                  <a:ext uri="{FF2B5EF4-FFF2-40B4-BE49-F238E27FC236}">
                    <a16:creationId xmlns:a16="http://schemas.microsoft.com/office/drawing/2014/main" id="{3D36B458-8597-4C99-8353-ABDA9D567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56" name="Rectangle 240">
                <a:extLst>
                  <a:ext uri="{FF2B5EF4-FFF2-40B4-BE49-F238E27FC236}">
                    <a16:creationId xmlns:a16="http://schemas.microsoft.com/office/drawing/2014/main" id="{80CC2F38-A07B-4279-BCEF-4CC7D7749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493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057" name="Freeform 241">
              <a:extLst>
                <a:ext uri="{FF2B5EF4-FFF2-40B4-BE49-F238E27FC236}">
                  <a16:creationId xmlns:a16="http://schemas.microsoft.com/office/drawing/2014/main" id="{950B2C28-BAE5-47DA-ADAE-358307F1B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203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58" name="Freeform 242">
              <a:extLst>
                <a:ext uri="{FF2B5EF4-FFF2-40B4-BE49-F238E27FC236}">
                  <a16:creationId xmlns:a16="http://schemas.microsoft.com/office/drawing/2014/main" id="{5BB35CB2-BCC1-4A11-AF50-918AB931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203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59" name="Freeform 243">
              <a:extLst>
                <a:ext uri="{FF2B5EF4-FFF2-40B4-BE49-F238E27FC236}">
                  <a16:creationId xmlns:a16="http://schemas.microsoft.com/office/drawing/2014/main" id="{D7DC1F85-01FE-4B81-A449-042CF0F44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203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60" name="Group 244">
            <a:extLst>
              <a:ext uri="{FF2B5EF4-FFF2-40B4-BE49-F238E27FC236}">
                <a16:creationId xmlns:a16="http://schemas.microsoft.com/office/drawing/2014/main" id="{A5ECBCDA-6E36-49FE-8CFA-1F40ACE3F17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4868863"/>
            <a:ext cx="865187" cy="576262"/>
            <a:chOff x="1759" y="3612"/>
            <a:chExt cx="545" cy="363"/>
          </a:xfrm>
        </p:grpSpPr>
        <p:sp>
          <p:nvSpPr>
            <p:cNvPr id="35061" name="Rectangle 245">
              <a:extLst>
                <a:ext uri="{FF2B5EF4-FFF2-40B4-BE49-F238E27FC236}">
                  <a16:creationId xmlns:a16="http://schemas.microsoft.com/office/drawing/2014/main" id="{CC6B21DB-0644-453F-A78E-156C5628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839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2" name="Rectangle 246">
              <a:extLst>
                <a:ext uri="{FF2B5EF4-FFF2-40B4-BE49-F238E27FC236}">
                  <a16:creationId xmlns:a16="http://schemas.microsoft.com/office/drawing/2014/main" id="{7D4AE1D9-7249-4749-BF58-947FF208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884"/>
              <a:ext cx="317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3" name="Freeform 247">
              <a:extLst>
                <a:ext uri="{FF2B5EF4-FFF2-40B4-BE49-F238E27FC236}">
                  <a16:creationId xmlns:a16="http://schemas.microsoft.com/office/drawing/2014/main" id="{F150BFB9-B6A5-4F23-BEF1-360BC3FEC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64" name="Freeform 248">
              <a:extLst>
                <a:ext uri="{FF2B5EF4-FFF2-40B4-BE49-F238E27FC236}">
                  <a16:creationId xmlns:a16="http://schemas.microsoft.com/office/drawing/2014/main" id="{EE677906-5194-4DB8-A887-A6AC28505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612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65" name="Freeform 249">
              <a:extLst>
                <a:ext uri="{FF2B5EF4-FFF2-40B4-BE49-F238E27FC236}">
                  <a16:creationId xmlns:a16="http://schemas.microsoft.com/office/drawing/2014/main" id="{A4F0968A-8971-4CF5-8FBB-9F82E2F46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612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66" name="Group 250">
            <a:extLst>
              <a:ext uri="{FF2B5EF4-FFF2-40B4-BE49-F238E27FC236}">
                <a16:creationId xmlns:a16="http://schemas.microsoft.com/office/drawing/2014/main" id="{92E50C4D-44F4-4EDF-8B30-79745940FCE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21200" y="4868863"/>
            <a:ext cx="865188" cy="576262"/>
            <a:chOff x="2349" y="3612"/>
            <a:chExt cx="545" cy="363"/>
          </a:xfrm>
        </p:grpSpPr>
        <p:sp>
          <p:nvSpPr>
            <p:cNvPr id="35067" name="Rectangle 251">
              <a:extLst>
                <a:ext uri="{FF2B5EF4-FFF2-40B4-BE49-F238E27FC236}">
                  <a16:creationId xmlns:a16="http://schemas.microsoft.com/office/drawing/2014/main" id="{EA99E021-34A9-4374-9587-8FEBEFFD9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839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8" name="Freeform 252">
              <a:extLst>
                <a:ext uri="{FF2B5EF4-FFF2-40B4-BE49-F238E27FC236}">
                  <a16:creationId xmlns:a16="http://schemas.microsoft.com/office/drawing/2014/main" id="{B9A2D10B-5210-41AF-8B7A-A5B3D56F1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612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69" name="Freeform 253">
              <a:extLst>
                <a:ext uri="{FF2B5EF4-FFF2-40B4-BE49-F238E27FC236}">
                  <a16:creationId xmlns:a16="http://schemas.microsoft.com/office/drawing/2014/main" id="{CF7A190C-4E5D-4413-8EEF-F0C4490E3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612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70" name="Rectangle 254">
              <a:extLst>
                <a:ext uri="{FF2B5EF4-FFF2-40B4-BE49-F238E27FC236}">
                  <a16:creationId xmlns:a16="http://schemas.microsoft.com/office/drawing/2014/main" id="{F03CDE6F-5C99-41F4-BDFB-E23198ACD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1" name="Rectangle 255">
              <a:extLst>
                <a:ext uri="{FF2B5EF4-FFF2-40B4-BE49-F238E27FC236}">
                  <a16:creationId xmlns:a16="http://schemas.microsoft.com/office/drawing/2014/main" id="{00E57764-4847-44D9-A693-2DD888535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2" name="Rectangle 256">
              <a:extLst>
                <a:ext uri="{FF2B5EF4-FFF2-40B4-BE49-F238E27FC236}">
                  <a16:creationId xmlns:a16="http://schemas.microsoft.com/office/drawing/2014/main" id="{88C07847-FA73-4F27-B1A9-E7C077E8A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" y="3838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3" name="Rectangle 257">
              <a:extLst>
                <a:ext uri="{FF2B5EF4-FFF2-40B4-BE49-F238E27FC236}">
                  <a16:creationId xmlns:a16="http://schemas.microsoft.com/office/drawing/2014/main" id="{DAB81060-F1A3-4BA5-A7C9-DC1E810EB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838"/>
              <a:ext cx="21" cy="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4" name="Rectangle 258">
              <a:extLst>
                <a:ext uri="{FF2B5EF4-FFF2-40B4-BE49-F238E27FC236}">
                  <a16:creationId xmlns:a16="http://schemas.microsoft.com/office/drawing/2014/main" id="{7A8E9192-3020-4266-97AB-00DC00790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5" name="Rectangle 259">
              <a:extLst>
                <a:ext uri="{FF2B5EF4-FFF2-40B4-BE49-F238E27FC236}">
                  <a16:creationId xmlns:a16="http://schemas.microsoft.com/office/drawing/2014/main" id="{04962605-EC0F-4E5B-B352-6A91E0F51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" y="3838"/>
              <a:ext cx="21" cy="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6" name="Freeform 260">
              <a:extLst>
                <a:ext uri="{FF2B5EF4-FFF2-40B4-BE49-F238E27FC236}">
                  <a16:creationId xmlns:a16="http://schemas.microsoft.com/office/drawing/2014/main" id="{9F4E7D39-96FB-41FA-A8F5-B55EFA09A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612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77" name="Group 261">
            <a:extLst>
              <a:ext uri="{FF2B5EF4-FFF2-40B4-BE49-F238E27FC236}">
                <a16:creationId xmlns:a16="http://schemas.microsoft.com/office/drawing/2014/main" id="{7FD64CAA-56A3-4FFB-B8C6-F49DE1852E7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7188" y="1341438"/>
            <a:ext cx="1439862" cy="600075"/>
            <a:chOff x="2485" y="3294"/>
            <a:chExt cx="907" cy="378"/>
          </a:xfrm>
        </p:grpSpPr>
        <p:grpSp>
          <p:nvGrpSpPr>
            <p:cNvPr id="35078" name="Group 262">
              <a:extLst>
                <a:ext uri="{FF2B5EF4-FFF2-40B4-BE49-F238E27FC236}">
                  <a16:creationId xmlns:a16="http://schemas.microsoft.com/office/drawing/2014/main" id="{6EADEB42-4299-4B3C-A5B9-DF6DCD03B8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294"/>
              <a:ext cx="907" cy="378"/>
              <a:chOff x="2485" y="3294"/>
              <a:chExt cx="907" cy="378"/>
            </a:xfrm>
          </p:grpSpPr>
          <p:sp>
            <p:nvSpPr>
              <p:cNvPr id="35079" name="Rectangle 263">
                <a:extLst>
                  <a:ext uri="{FF2B5EF4-FFF2-40B4-BE49-F238E27FC236}">
                    <a16:creationId xmlns:a16="http://schemas.microsoft.com/office/drawing/2014/main" id="{9D20F76C-98BF-4799-947E-515286E63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59"/>
                <a:ext cx="755" cy="11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080" name="Group 264">
                <a:extLst>
                  <a:ext uri="{FF2B5EF4-FFF2-40B4-BE49-F238E27FC236}">
                    <a16:creationId xmlns:a16="http://schemas.microsoft.com/office/drawing/2014/main" id="{E4784BA1-DCCC-4C48-BC89-F5CBBAEB7B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7" y="3577"/>
                <a:ext cx="145" cy="76"/>
                <a:chOff x="435" y="2352"/>
                <a:chExt cx="265" cy="76"/>
              </a:xfrm>
            </p:grpSpPr>
            <p:sp>
              <p:nvSpPr>
                <p:cNvPr id="35081" name="Rectangle 265">
                  <a:extLst>
                    <a:ext uri="{FF2B5EF4-FFF2-40B4-BE49-F238E27FC236}">
                      <a16:creationId xmlns:a16="http://schemas.microsoft.com/office/drawing/2014/main" id="{4FD33061-58C7-45F7-BF9C-57F743DA6E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82" name="Rectangle 266">
                  <a:extLst>
                    <a:ext uri="{FF2B5EF4-FFF2-40B4-BE49-F238E27FC236}">
                      <a16:creationId xmlns:a16="http://schemas.microsoft.com/office/drawing/2014/main" id="{07AFE884-DDA9-486C-B483-96C316459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83" name="Group 267">
                <a:extLst>
                  <a:ext uri="{FF2B5EF4-FFF2-40B4-BE49-F238E27FC236}">
                    <a16:creationId xmlns:a16="http://schemas.microsoft.com/office/drawing/2014/main" id="{610AEF43-7DD8-4D49-9EE2-22D5D9FE9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15" y="3577"/>
                <a:ext cx="145" cy="76"/>
                <a:chOff x="435" y="2352"/>
                <a:chExt cx="265" cy="76"/>
              </a:xfrm>
            </p:grpSpPr>
            <p:sp>
              <p:nvSpPr>
                <p:cNvPr id="35084" name="Rectangle 268">
                  <a:extLst>
                    <a:ext uri="{FF2B5EF4-FFF2-40B4-BE49-F238E27FC236}">
                      <a16:creationId xmlns:a16="http://schemas.microsoft.com/office/drawing/2014/main" id="{F683E851-421D-4C72-B635-35CF6D39BA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85" name="Rectangle 269">
                  <a:extLst>
                    <a:ext uri="{FF2B5EF4-FFF2-40B4-BE49-F238E27FC236}">
                      <a16:creationId xmlns:a16="http://schemas.microsoft.com/office/drawing/2014/main" id="{A4D84B32-B67C-4D14-815D-172D01B49A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086" name="Rectangle 270">
                <a:extLst>
                  <a:ext uri="{FF2B5EF4-FFF2-40B4-BE49-F238E27FC236}">
                    <a16:creationId xmlns:a16="http://schemas.microsoft.com/office/drawing/2014/main" id="{8633E71D-6087-422B-BF17-B1D901030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78"/>
                <a:ext cx="22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087" name="Group 271">
                <a:extLst>
                  <a:ext uri="{FF2B5EF4-FFF2-40B4-BE49-F238E27FC236}">
                    <a16:creationId xmlns:a16="http://schemas.microsoft.com/office/drawing/2014/main" id="{F6B74A39-6112-467F-8145-B78A85A37B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1" y="3636"/>
                <a:ext cx="181" cy="30"/>
                <a:chOff x="535" y="3657"/>
                <a:chExt cx="272" cy="45"/>
              </a:xfrm>
            </p:grpSpPr>
            <p:sp>
              <p:nvSpPr>
                <p:cNvPr id="35088" name="Oval 272">
                  <a:extLst>
                    <a:ext uri="{FF2B5EF4-FFF2-40B4-BE49-F238E27FC236}">
                      <a16:creationId xmlns:a16="http://schemas.microsoft.com/office/drawing/2014/main" id="{BB1EC045-304D-41DF-AA1B-DB3706326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89" name="Oval 273">
                  <a:extLst>
                    <a:ext uri="{FF2B5EF4-FFF2-40B4-BE49-F238E27FC236}">
                      <a16:creationId xmlns:a16="http://schemas.microsoft.com/office/drawing/2014/main" id="{6D1B9F53-F00A-4162-A3A4-8C7C7A0F30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1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90" name="Oval 274">
                  <a:extLst>
                    <a:ext uri="{FF2B5EF4-FFF2-40B4-BE49-F238E27FC236}">
                      <a16:creationId xmlns:a16="http://schemas.microsoft.com/office/drawing/2014/main" id="{7E47648B-7506-43E1-B082-13F62F726B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>
                        <a:gamma/>
                        <a:shade val="0"/>
                        <a:invGamma/>
                      </a:srgbClr>
                    </a:gs>
                    <a:gs pos="100000">
                      <a:srgbClr val="5F5F5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91" name="Oval 275">
                  <a:extLst>
                    <a:ext uri="{FF2B5EF4-FFF2-40B4-BE49-F238E27FC236}">
                      <a16:creationId xmlns:a16="http://schemas.microsoft.com/office/drawing/2014/main" id="{553B00E7-C1DE-4EC3-B635-F43F49EE46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92" name="Oval 276">
                  <a:extLst>
                    <a:ext uri="{FF2B5EF4-FFF2-40B4-BE49-F238E27FC236}">
                      <a16:creationId xmlns:a16="http://schemas.microsoft.com/office/drawing/2014/main" id="{60E46F2E-E9B2-47CC-8E55-DDCFB897A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093" name="Freeform 277">
                <a:extLst>
                  <a:ext uri="{FF2B5EF4-FFF2-40B4-BE49-F238E27FC236}">
                    <a16:creationId xmlns:a16="http://schemas.microsoft.com/office/drawing/2014/main" id="{B1D47A0D-15BF-481E-8A71-FC558FD0C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4117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094" name="Freeform 278">
                <a:extLst>
                  <a:ext uri="{FF2B5EF4-FFF2-40B4-BE49-F238E27FC236}">
                    <a16:creationId xmlns:a16="http://schemas.microsoft.com/office/drawing/2014/main" id="{487AAC53-E643-453F-90EA-9C0E5B59E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0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tint val="66667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5095" name="Freeform 279">
              <a:extLst>
                <a:ext uri="{FF2B5EF4-FFF2-40B4-BE49-F238E27FC236}">
                  <a16:creationId xmlns:a16="http://schemas.microsoft.com/office/drawing/2014/main" id="{FBC1C3D1-FAFF-46D7-A6BF-66D30D2DC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096" name="Group 280">
            <a:extLst>
              <a:ext uri="{FF2B5EF4-FFF2-40B4-BE49-F238E27FC236}">
                <a16:creationId xmlns:a16="http://schemas.microsoft.com/office/drawing/2014/main" id="{CCC3C920-52A8-4F95-AF05-319B560E422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1341438"/>
            <a:ext cx="1439863" cy="600075"/>
            <a:chOff x="1487" y="3294"/>
            <a:chExt cx="907" cy="378"/>
          </a:xfrm>
        </p:grpSpPr>
        <p:grpSp>
          <p:nvGrpSpPr>
            <p:cNvPr id="35097" name="Group 281">
              <a:extLst>
                <a:ext uri="{FF2B5EF4-FFF2-40B4-BE49-F238E27FC236}">
                  <a16:creationId xmlns:a16="http://schemas.microsoft.com/office/drawing/2014/main" id="{CB5A9BDD-A2D7-4C5D-AE55-3A295E2282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294"/>
              <a:ext cx="907" cy="378"/>
              <a:chOff x="1487" y="3294"/>
              <a:chExt cx="907" cy="378"/>
            </a:xfrm>
          </p:grpSpPr>
          <p:sp>
            <p:nvSpPr>
              <p:cNvPr id="35098" name="Rectangle 282">
                <a:extLst>
                  <a:ext uri="{FF2B5EF4-FFF2-40B4-BE49-F238E27FC236}">
                    <a16:creationId xmlns:a16="http://schemas.microsoft.com/office/drawing/2014/main" id="{D3B122B1-9CBA-441D-B2BC-780AEABAB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559"/>
                <a:ext cx="755" cy="11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99" name="Freeform 283">
                <a:extLst>
                  <a:ext uri="{FF2B5EF4-FFF2-40B4-BE49-F238E27FC236}">
                    <a16:creationId xmlns:a16="http://schemas.microsoft.com/office/drawing/2014/main" id="{F6FD5ED9-F324-4996-AB5B-F9BD2464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100" name="Freeform 284">
                <a:extLst>
                  <a:ext uri="{FF2B5EF4-FFF2-40B4-BE49-F238E27FC236}">
                    <a16:creationId xmlns:a16="http://schemas.microsoft.com/office/drawing/2014/main" id="{2280BC2B-DB5D-4A30-8D26-8E491227C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101" name="Oval 285">
                <a:extLst>
                  <a:ext uri="{FF2B5EF4-FFF2-40B4-BE49-F238E27FC236}">
                    <a16:creationId xmlns:a16="http://schemas.microsoft.com/office/drawing/2014/main" id="{94D42314-C3D4-443F-9DCD-ED0DE3CE3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02" name="Oval 286">
                <a:extLst>
                  <a:ext uri="{FF2B5EF4-FFF2-40B4-BE49-F238E27FC236}">
                    <a16:creationId xmlns:a16="http://schemas.microsoft.com/office/drawing/2014/main" id="{677BA5A5-9EB1-4BAA-A9B1-7888E3AFE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03" name="Oval 287">
                <a:extLst>
                  <a:ext uri="{FF2B5EF4-FFF2-40B4-BE49-F238E27FC236}">
                    <a16:creationId xmlns:a16="http://schemas.microsoft.com/office/drawing/2014/main" id="{540879DB-C351-40C1-B618-ABF8381D3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04" name="Oval 288">
                <a:extLst>
                  <a:ext uri="{FF2B5EF4-FFF2-40B4-BE49-F238E27FC236}">
                    <a16:creationId xmlns:a16="http://schemas.microsoft.com/office/drawing/2014/main" id="{67A8C810-5AEB-48C3-A40D-4F90AED90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05" name="Oval 289">
                <a:extLst>
                  <a:ext uri="{FF2B5EF4-FFF2-40B4-BE49-F238E27FC236}">
                    <a16:creationId xmlns:a16="http://schemas.microsoft.com/office/drawing/2014/main" id="{9062B3AA-842B-45F3-B096-4CCBC3839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3612"/>
                <a:ext cx="30" cy="30"/>
              </a:xfrm>
              <a:prstGeom prst="ellipse">
                <a:avLst/>
              </a:prstGeom>
              <a:gradFill rotWithShape="1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06" name="Rectangle 290">
                <a:extLst>
                  <a:ext uri="{FF2B5EF4-FFF2-40B4-BE49-F238E27FC236}">
                    <a16:creationId xmlns:a16="http://schemas.microsoft.com/office/drawing/2014/main" id="{3E8F728A-6C29-40AE-A9AA-D550F4F09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6" y="3590"/>
                <a:ext cx="272" cy="4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107" name="Freeform 291">
              <a:extLst>
                <a:ext uri="{FF2B5EF4-FFF2-40B4-BE49-F238E27FC236}">
                  <a16:creationId xmlns:a16="http://schemas.microsoft.com/office/drawing/2014/main" id="{B51B6FB0-71EE-40AA-978A-9E270A1E8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108" name="Group 292">
            <a:extLst>
              <a:ext uri="{FF2B5EF4-FFF2-40B4-BE49-F238E27FC236}">
                <a16:creationId xmlns:a16="http://schemas.microsoft.com/office/drawing/2014/main" id="{8951004C-D4B3-40C6-8E02-6373F7662AB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3863" y="1341438"/>
            <a:ext cx="1439862" cy="600075"/>
            <a:chOff x="308" y="3294"/>
            <a:chExt cx="907" cy="378"/>
          </a:xfrm>
        </p:grpSpPr>
        <p:grpSp>
          <p:nvGrpSpPr>
            <p:cNvPr id="35109" name="Group 293">
              <a:extLst>
                <a:ext uri="{FF2B5EF4-FFF2-40B4-BE49-F238E27FC236}">
                  <a16:creationId xmlns:a16="http://schemas.microsoft.com/office/drawing/2014/main" id="{F2AC4AC1-B802-4E7B-915A-E478F5EA3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3294"/>
              <a:ext cx="907" cy="378"/>
              <a:chOff x="308" y="3294"/>
              <a:chExt cx="907" cy="378"/>
            </a:xfrm>
          </p:grpSpPr>
          <p:sp>
            <p:nvSpPr>
              <p:cNvPr id="35110" name="Rectangle 294">
                <a:extLst>
                  <a:ext uri="{FF2B5EF4-FFF2-40B4-BE49-F238E27FC236}">
                    <a16:creationId xmlns:a16="http://schemas.microsoft.com/office/drawing/2014/main" id="{D48A0743-BF4E-4505-BBA7-41B73F40E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3559"/>
                <a:ext cx="755" cy="11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11" name="Freeform 295">
                <a:extLst>
                  <a:ext uri="{FF2B5EF4-FFF2-40B4-BE49-F238E27FC236}">
                    <a16:creationId xmlns:a16="http://schemas.microsoft.com/office/drawing/2014/main" id="{61EF108D-3BBF-48E3-A1D9-FCDEE2F17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294"/>
                <a:ext cx="907" cy="265"/>
              </a:xfrm>
              <a:custGeom>
                <a:avLst/>
                <a:gdLst>
                  <a:gd name="T0" fmla="*/ 1089 w 1089"/>
                  <a:gd name="T1" fmla="*/ 0 h 318"/>
                  <a:gd name="T2" fmla="*/ 182 w 1089"/>
                  <a:gd name="T3" fmla="*/ 0 h 318"/>
                  <a:gd name="T4" fmla="*/ 0 w 1089"/>
                  <a:gd name="T5" fmla="*/ 318 h 318"/>
                  <a:gd name="T6" fmla="*/ 907 w 1089"/>
                  <a:gd name="T7" fmla="*/ 318 h 318"/>
                  <a:gd name="T8" fmla="*/ 1089 w 1089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318">
                    <a:moveTo>
                      <a:pt x="1089" y="0"/>
                    </a:moveTo>
                    <a:lnTo>
                      <a:pt x="182" y="0"/>
                    </a:lnTo>
                    <a:lnTo>
                      <a:pt x="0" y="318"/>
                    </a:lnTo>
                    <a:lnTo>
                      <a:pt x="907" y="318"/>
                    </a:lnTo>
                    <a:lnTo>
                      <a:pt x="108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112" name="Freeform 296">
                <a:extLst>
                  <a:ext uri="{FF2B5EF4-FFF2-40B4-BE49-F238E27FC236}">
                    <a16:creationId xmlns:a16="http://schemas.microsoft.com/office/drawing/2014/main" id="{0D0C680C-144C-4932-94B3-76629F09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" y="3294"/>
                <a:ext cx="152" cy="378"/>
              </a:xfrm>
              <a:custGeom>
                <a:avLst/>
                <a:gdLst>
                  <a:gd name="T0" fmla="*/ 182 w 182"/>
                  <a:gd name="T1" fmla="*/ 0 h 454"/>
                  <a:gd name="T2" fmla="*/ 0 w 182"/>
                  <a:gd name="T3" fmla="*/ 318 h 454"/>
                  <a:gd name="T4" fmla="*/ 0 w 182"/>
                  <a:gd name="T5" fmla="*/ 454 h 454"/>
                  <a:gd name="T6" fmla="*/ 182 w 182"/>
                  <a:gd name="T7" fmla="*/ 136 h 454"/>
                  <a:gd name="T8" fmla="*/ 182 w 182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54">
                    <a:moveTo>
                      <a:pt x="182" y="0"/>
                    </a:moveTo>
                    <a:lnTo>
                      <a:pt x="0" y="318"/>
                    </a:lnTo>
                    <a:lnTo>
                      <a:pt x="0" y="454"/>
                    </a:lnTo>
                    <a:lnTo>
                      <a:pt x="182" y="136"/>
                    </a:lnTo>
                    <a:lnTo>
                      <a:pt x="1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5113" name="Group 297">
                <a:extLst>
                  <a:ext uri="{FF2B5EF4-FFF2-40B4-BE49-F238E27FC236}">
                    <a16:creationId xmlns:a16="http://schemas.microsoft.com/office/drawing/2014/main" id="{F08723FE-66C3-40B3-8B00-7E0EBCE575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577"/>
                <a:ext cx="145" cy="76"/>
                <a:chOff x="435" y="2352"/>
                <a:chExt cx="265" cy="76"/>
              </a:xfrm>
            </p:grpSpPr>
            <p:sp>
              <p:nvSpPr>
                <p:cNvPr id="35114" name="Rectangle 298">
                  <a:extLst>
                    <a:ext uri="{FF2B5EF4-FFF2-40B4-BE49-F238E27FC236}">
                      <a16:creationId xmlns:a16="http://schemas.microsoft.com/office/drawing/2014/main" id="{6BDE2220-C293-4B6F-9E0A-FBFBAB53EB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15" name="Rectangle 299">
                  <a:extLst>
                    <a:ext uri="{FF2B5EF4-FFF2-40B4-BE49-F238E27FC236}">
                      <a16:creationId xmlns:a16="http://schemas.microsoft.com/office/drawing/2014/main" id="{D08985AD-648D-428B-872B-F6D7CA21A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116" name="Group 300">
                <a:extLst>
                  <a:ext uri="{FF2B5EF4-FFF2-40B4-BE49-F238E27FC236}">
                    <a16:creationId xmlns:a16="http://schemas.microsoft.com/office/drawing/2014/main" id="{23737008-35A4-48BB-AF5A-650C487B54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" y="3577"/>
                <a:ext cx="145" cy="76"/>
                <a:chOff x="435" y="2352"/>
                <a:chExt cx="265" cy="76"/>
              </a:xfrm>
            </p:grpSpPr>
            <p:sp>
              <p:nvSpPr>
                <p:cNvPr id="35117" name="Rectangle 301">
                  <a:extLst>
                    <a:ext uri="{FF2B5EF4-FFF2-40B4-BE49-F238E27FC236}">
                      <a16:creationId xmlns:a16="http://schemas.microsoft.com/office/drawing/2014/main" id="{F72A8A92-E8F6-4EF9-81F4-FB45F22F57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" y="2352"/>
                  <a:ext cx="265" cy="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18" name="Rectangle 302">
                  <a:extLst>
                    <a:ext uri="{FF2B5EF4-FFF2-40B4-BE49-F238E27FC236}">
                      <a16:creationId xmlns:a16="http://schemas.microsoft.com/office/drawing/2014/main" id="{B6B47BEF-1389-4EE0-B5BC-19EA3A08B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" y="2371"/>
                  <a:ext cx="188" cy="3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66FF6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119" name="Rectangle 303">
                <a:extLst>
                  <a:ext uri="{FF2B5EF4-FFF2-40B4-BE49-F238E27FC236}">
                    <a16:creationId xmlns:a16="http://schemas.microsoft.com/office/drawing/2014/main" id="{C3D5B0A7-0C80-4F37-A275-CB8A510F6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3578"/>
                <a:ext cx="226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120" name="Group 304">
                <a:extLst>
                  <a:ext uri="{FF2B5EF4-FFF2-40B4-BE49-F238E27FC236}">
                    <a16:creationId xmlns:a16="http://schemas.microsoft.com/office/drawing/2014/main" id="{78790B93-2DFB-4B2D-9B3C-B6DFA80EC3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4" y="3636"/>
                <a:ext cx="181" cy="30"/>
                <a:chOff x="535" y="3657"/>
                <a:chExt cx="272" cy="45"/>
              </a:xfrm>
            </p:grpSpPr>
            <p:sp>
              <p:nvSpPr>
                <p:cNvPr id="35121" name="Oval 305">
                  <a:extLst>
                    <a:ext uri="{FF2B5EF4-FFF2-40B4-BE49-F238E27FC236}">
                      <a16:creationId xmlns:a16="http://schemas.microsoft.com/office/drawing/2014/main" id="{E557F00B-2D20-45C3-9F17-B8201CDA7F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22" name="Oval 306">
                  <a:extLst>
                    <a:ext uri="{FF2B5EF4-FFF2-40B4-BE49-F238E27FC236}">
                      <a16:creationId xmlns:a16="http://schemas.microsoft.com/office/drawing/2014/main" id="{B8D4AEB3-4519-4DF3-BF81-F59EF47F6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1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23" name="Oval 307">
                  <a:extLst>
                    <a:ext uri="{FF2B5EF4-FFF2-40B4-BE49-F238E27FC236}">
                      <a16:creationId xmlns:a16="http://schemas.microsoft.com/office/drawing/2014/main" id="{8CFCA230-4179-45FE-9312-13B178C3C9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24" name="Oval 308">
                  <a:extLst>
                    <a:ext uri="{FF2B5EF4-FFF2-40B4-BE49-F238E27FC236}">
                      <a16:creationId xmlns:a16="http://schemas.microsoft.com/office/drawing/2014/main" id="{F09F866C-351F-484E-8F69-C592E0F617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25" name="Oval 309">
                  <a:extLst>
                    <a:ext uri="{FF2B5EF4-FFF2-40B4-BE49-F238E27FC236}">
                      <a16:creationId xmlns:a16="http://schemas.microsoft.com/office/drawing/2014/main" id="{0EB0DB09-2AB9-4FE5-98BA-95FD90CAF0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" y="3657"/>
                  <a:ext cx="45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shade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5126" name="Freeform 310">
              <a:extLst>
                <a:ext uri="{FF2B5EF4-FFF2-40B4-BE49-F238E27FC236}">
                  <a16:creationId xmlns:a16="http://schemas.microsoft.com/office/drawing/2014/main" id="{2B260B68-D7BB-49BF-A260-0BE102D9E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94"/>
              <a:ext cx="907" cy="378"/>
            </a:xfrm>
            <a:custGeom>
              <a:avLst/>
              <a:gdLst>
                <a:gd name="T0" fmla="*/ 1089 w 1089"/>
                <a:gd name="T1" fmla="*/ 136 h 454"/>
                <a:gd name="T2" fmla="*/ 907 w 1089"/>
                <a:gd name="T3" fmla="*/ 454 h 454"/>
                <a:gd name="T4" fmla="*/ 0 w 1089"/>
                <a:gd name="T5" fmla="*/ 454 h 454"/>
                <a:gd name="T6" fmla="*/ 0 w 1089"/>
                <a:gd name="T7" fmla="*/ 317 h 454"/>
                <a:gd name="T8" fmla="*/ 181 w 1089"/>
                <a:gd name="T9" fmla="*/ 0 h 454"/>
                <a:gd name="T10" fmla="*/ 1089 w 1089"/>
                <a:gd name="T11" fmla="*/ 0 h 454"/>
                <a:gd name="T12" fmla="*/ 1089 w 1089"/>
                <a:gd name="T13" fmla="*/ 1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9" h="454">
                  <a:moveTo>
                    <a:pt x="1089" y="136"/>
                  </a:moveTo>
                  <a:lnTo>
                    <a:pt x="907" y="454"/>
                  </a:lnTo>
                  <a:lnTo>
                    <a:pt x="0" y="454"/>
                  </a:lnTo>
                  <a:lnTo>
                    <a:pt x="0" y="317"/>
                  </a:lnTo>
                  <a:lnTo>
                    <a:pt x="181" y="0"/>
                  </a:lnTo>
                  <a:lnTo>
                    <a:pt x="1089" y="0"/>
                  </a:lnTo>
                  <a:lnTo>
                    <a:pt x="1089" y="13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127" name="Group 311">
            <a:extLst>
              <a:ext uri="{FF2B5EF4-FFF2-40B4-BE49-F238E27FC236}">
                <a16:creationId xmlns:a16="http://schemas.microsoft.com/office/drawing/2014/main" id="{912E80F2-5957-4233-98BD-DD8CCD9EECD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7188" y="5157788"/>
            <a:ext cx="865187" cy="1008062"/>
            <a:chOff x="1487" y="2478"/>
            <a:chExt cx="545" cy="635"/>
          </a:xfrm>
        </p:grpSpPr>
        <p:sp>
          <p:nvSpPr>
            <p:cNvPr id="35128" name="Rectangle 312">
              <a:extLst>
                <a:ext uri="{FF2B5EF4-FFF2-40B4-BE49-F238E27FC236}">
                  <a16:creationId xmlns:a16="http://schemas.microsoft.com/office/drawing/2014/main" id="{04FE79CD-653C-4865-B260-6914C976E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977"/>
              <a:ext cx="408" cy="13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29" name="Freeform 313">
              <a:extLst>
                <a:ext uri="{FF2B5EF4-FFF2-40B4-BE49-F238E27FC236}">
                  <a16:creationId xmlns:a16="http://schemas.microsoft.com/office/drawing/2014/main" id="{DBE2604B-914B-47AD-BAF4-A5F6E63C6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750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30" name="Freeform 314">
              <a:extLst>
                <a:ext uri="{FF2B5EF4-FFF2-40B4-BE49-F238E27FC236}">
                  <a16:creationId xmlns:a16="http://schemas.microsoft.com/office/drawing/2014/main" id="{78C45D8E-B45F-49B2-8CAB-7A40FD883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50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131" name="Group 315">
              <a:extLst>
                <a:ext uri="{FF2B5EF4-FFF2-40B4-BE49-F238E27FC236}">
                  <a16:creationId xmlns:a16="http://schemas.microsoft.com/office/drawing/2014/main" id="{9431D704-5243-4599-88A0-FDF246A1B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976"/>
              <a:ext cx="226" cy="46"/>
              <a:chOff x="1578" y="2976"/>
              <a:chExt cx="226" cy="92"/>
            </a:xfrm>
          </p:grpSpPr>
          <p:sp>
            <p:nvSpPr>
              <p:cNvPr id="35132" name="Rectangle 316">
                <a:extLst>
                  <a:ext uri="{FF2B5EF4-FFF2-40B4-BE49-F238E27FC236}">
                    <a16:creationId xmlns:a16="http://schemas.microsoft.com/office/drawing/2014/main" id="{2DC07A70-D72B-4155-95C0-4333E8508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33" name="Rectangle 317">
                <a:extLst>
                  <a:ext uri="{FF2B5EF4-FFF2-40B4-BE49-F238E27FC236}">
                    <a16:creationId xmlns:a16="http://schemas.microsoft.com/office/drawing/2014/main" id="{E5E565D5-D1B3-4775-8A0A-6F68164FC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34" name="Rectangle 318">
                <a:extLst>
                  <a:ext uri="{FF2B5EF4-FFF2-40B4-BE49-F238E27FC236}">
                    <a16:creationId xmlns:a16="http://schemas.microsoft.com/office/drawing/2014/main" id="{50DECBA1-BE37-4A07-810D-B97DE4C6C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35" name="Rectangle 319">
                <a:extLst>
                  <a:ext uri="{FF2B5EF4-FFF2-40B4-BE49-F238E27FC236}">
                    <a16:creationId xmlns:a16="http://schemas.microsoft.com/office/drawing/2014/main" id="{8F271A3B-E90C-4635-BD2E-8E95D3C3A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36" name="Rectangle 320">
                <a:extLst>
                  <a:ext uri="{FF2B5EF4-FFF2-40B4-BE49-F238E27FC236}">
                    <a16:creationId xmlns:a16="http://schemas.microsoft.com/office/drawing/2014/main" id="{176E3606-E1FE-4DE5-982C-603918377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2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37" name="Rectangle 321">
                <a:extLst>
                  <a:ext uri="{FF2B5EF4-FFF2-40B4-BE49-F238E27FC236}">
                    <a16:creationId xmlns:a16="http://schemas.microsoft.com/office/drawing/2014/main" id="{C42EF96D-D2FB-4B6E-975A-8D4376207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138" name="Freeform 322">
              <a:extLst>
                <a:ext uri="{FF2B5EF4-FFF2-40B4-BE49-F238E27FC236}">
                  <a16:creationId xmlns:a16="http://schemas.microsoft.com/office/drawing/2014/main" id="{A2636800-2817-4BA2-9B84-81BBAB3B7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50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139" name="Group 323">
              <a:extLst>
                <a:ext uri="{FF2B5EF4-FFF2-40B4-BE49-F238E27FC236}">
                  <a16:creationId xmlns:a16="http://schemas.microsoft.com/office/drawing/2014/main" id="{F38FC5CD-E4B0-4EA4-B009-A1E1338BF1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478"/>
              <a:ext cx="45" cy="454"/>
              <a:chOff x="2848" y="2704"/>
              <a:chExt cx="91" cy="454"/>
            </a:xfrm>
          </p:grpSpPr>
          <p:sp>
            <p:nvSpPr>
              <p:cNvPr id="35140" name="AutoShape 324">
                <a:extLst>
                  <a:ext uri="{FF2B5EF4-FFF2-40B4-BE49-F238E27FC236}">
                    <a16:creationId xmlns:a16="http://schemas.microsoft.com/office/drawing/2014/main" id="{487CF8F0-EDC3-4F29-927F-CE3EBA456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41" name="AutoShape 325">
                <a:extLst>
                  <a:ext uri="{FF2B5EF4-FFF2-40B4-BE49-F238E27FC236}">
                    <a16:creationId xmlns:a16="http://schemas.microsoft.com/office/drawing/2014/main" id="{24626A24-95A6-42F4-B353-43E4FB71B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142" name="Group 326">
              <a:extLst>
                <a:ext uri="{FF2B5EF4-FFF2-40B4-BE49-F238E27FC236}">
                  <a16:creationId xmlns:a16="http://schemas.microsoft.com/office/drawing/2014/main" id="{36C4B661-8D9A-49DD-9423-2671B27E7E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478"/>
              <a:ext cx="45" cy="454"/>
              <a:chOff x="2848" y="2704"/>
              <a:chExt cx="91" cy="454"/>
            </a:xfrm>
          </p:grpSpPr>
          <p:sp>
            <p:nvSpPr>
              <p:cNvPr id="35143" name="AutoShape 327">
                <a:extLst>
                  <a:ext uri="{FF2B5EF4-FFF2-40B4-BE49-F238E27FC236}">
                    <a16:creationId xmlns:a16="http://schemas.microsoft.com/office/drawing/2014/main" id="{63AF3BF5-F5B7-4F80-A588-30E69AB8A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44" name="AutoShape 328">
                <a:extLst>
                  <a:ext uri="{FF2B5EF4-FFF2-40B4-BE49-F238E27FC236}">
                    <a16:creationId xmlns:a16="http://schemas.microsoft.com/office/drawing/2014/main" id="{8C5628D2-A73D-457C-8B7D-9737AC99F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145" name="Group 329">
            <a:extLst>
              <a:ext uri="{FF2B5EF4-FFF2-40B4-BE49-F238E27FC236}">
                <a16:creationId xmlns:a16="http://schemas.microsoft.com/office/drawing/2014/main" id="{78EFA046-69D2-46F7-9F8C-BE3603989F1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553450" y="4652963"/>
            <a:ext cx="865188" cy="1008062"/>
            <a:chOff x="2031" y="2478"/>
            <a:chExt cx="545" cy="635"/>
          </a:xfrm>
        </p:grpSpPr>
        <p:sp>
          <p:nvSpPr>
            <p:cNvPr id="35146" name="Rectangle 330">
              <a:extLst>
                <a:ext uri="{FF2B5EF4-FFF2-40B4-BE49-F238E27FC236}">
                  <a16:creationId xmlns:a16="http://schemas.microsoft.com/office/drawing/2014/main" id="{4686565D-78ED-456E-8241-E5482CDFA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977"/>
              <a:ext cx="408" cy="1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147" name="Group 331">
              <a:extLst>
                <a:ext uri="{FF2B5EF4-FFF2-40B4-BE49-F238E27FC236}">
                  <a16:creationId xmlns:a16="http://schemas.microsoft.com/office/drawing/2014/main" id="{8B2D1FD4-D472-4827-A8D2-725C12074A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976"/>
              <a:ext cx="226" cy="46"/>
              <a:chOff x="2122" y="2976"/>
              <a:chExt cx="226" cy="92"/>
            </a:xfrm>
          </p:grpSpPr>
          <p:sp>
            <p:nvSpPr>
              <p:cNvPr id="35148" name="Rectangle 332">
                <a:extLst>
                  <a:ext uri="{FF2B5EF4-FFF2-40B4-BE49-F238E27FC236}">
                    <a16:creationId xmlns:a16="http://schemas.microsoft.com/office/drawing/2014/main" id="{D05BB3D4-C334-4F2C-A83A-74C615DCA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49" name="Rectangle 333">
                <a:extLst>
                  <a:ext uri="{FF2B5EF4-FFF2-40B4-BE49-F238E27FC236}">
                    <a16:creationId xmlns:a16="http://schemas.microsoft.com/office/drawing/2014/main" id="{FA33C436-5714-4739-99E7-1BF9C6347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50" name="Rectangle 334">
                <a:extLst>
                  <a:ext uri="{FF2B5EF4-FFF2-40B4-BE49-F238E27FC236}">
                    <a16:creationId xmlns:a16="http://schemas.microsoft.com/office/drawing/2014/main" id="{13E6ACC1-2A65-4790-8868-BFB21A8D0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51" name="Rectangle 335">
                <a:extLst>
                  <a:ext uri="{FF2B5EF4-FFF2-40B4-BE49-F238E27FC236}">
                    <a16:creationId xmlns:a16="http://schemas.microsoft.com/office/drawing/2014/main" id="{A7E42176-9F0A-4E4C-AB0F-FDA7B20B9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5" y="2976"/>
                <a:ext cx="21" cy="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52" name="Rectangle 336">
                <a:extLst>
                  <a:ext uri="{FF2B5EF4-FFF2-40B4-BE49-F238E27FC236}">
                    <a16:creationId xmlns:a16="http://schemas.microsoft.com/office/drawing/2014/main" id="{46FB1047-7150-4081-85B7-F22A9E853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53" name="Rectangle 337">
                <a:extLst>
                  <a:ext uri="{FF2B5EF4-FFF2-40B4-BE49-F238E27FC236}">
                    <a16:creationId xmlns:a16="http://schemas.microsoft.com/office/drawing/2014/main" id="{921CD2A4-87B2-452D-9D94-E0EDF3616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2976"/>
                <a:ext cx="21" cy="9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154" name="Freeform 338">
              <a:extLst>
                <a:ext uri="{FF2B5EF4-FFF2-40B4-BE49-F238E27FC236}">
                  <a16:creationId xmlns:a16="http://schemas.microsoft.com/office/drawing/2014/main" id="{E2D736A5-AD07-43C6-A63E-D26918AD4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2750"/>
              <a:ext cx="136" cy="363"/>
            </a:xfrm>
            <a:custGeom>
              <a:avLst/>
              <a:gdLst>
                <a:gd name="T0" fmla="*/ 136 w 136"/>
                <a:gd name="T1" fmla="*/ 0 h 363"/>
                <a:gd name="T2" fmla="*/ 0 w 136"/>
                <a:gd name="T3" fmla="*/ 227 h 363"/>
                <a:gd name="T4" fmla="*/ 0 w 136"/>
                <a:gd name="T5" fmla="*/ 363 h 363"/>
                <a:gd name="T6" fmla="*/ 136 w 136"/>
                <a:gd name="T7" fmla="*/ 136 h 363"/>
                <a:gd name="T8" fmla="*/ 136 w 136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363">
                  <a:moveTo>
                    <a:pt x="136" y="0"/>
                  </a:moveTo>
                  <a:lnTo>
                    <a:pt x="0" y="227"/>
                  </a:lnTo>
                  <a:lnTo>
                    <a:pt x="0" y="363"/>
                  </a:lnTo>
                  <a:lnTo>
                    <a:pt x="136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55" name="Freeform 339">
              <a:extLst>
                <a:ext uri="{FF2B5EF4-FFF2-40B4-BE49-F238E27FC236}">
                  <a16:creationId xmlns:a16="http://schemas.microsoft.com/office/drawing/2014/main" id="{DDE0C789-3255-459C-96DC-1D15D3333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750"/>
              <a:ext cx="544" cy="227"/>
            </a:xfrm>
            <a:custGeom>
              <a:avLst/>
              <a:gdLst>
                <a:gd name="T0" fmla="*/ 544 w 544"/>
                <a:gd name="T1" fmla="*/ 0 h 227"/>
                <a:gd name="T2" fmla="*/ 136 w 544"/>
                <a:gd name="T3" fmla="*/ 0 h 227"/>
                <a:gd name="T4" fmla="*/ 0 w 544"/>
                <a:gd name="T5" fmla="*/ 227 h 227"/>
                <a:gd name="T6" fmla="*/ 408 w 544"/>
                <a:gd name="T7" fmla="*/ 227 h 227"/>
                <a:gd name="T8" fmla="*/ 544 w 54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27">
                  <a:moveTo>
                    <a:pt x="544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408" y="227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56" name="Freeform 340">
              <a:extLst>
                <a:ext uri="{FF2B5EF4-FFF2-40B4-BE49-F238E27FC236}">
                  <a16:creationId xmlns:a16="http://schemas.microsoft.com/office/drawing/2014/main" id="{FA2683CB-20FD-483D-A1C4-AF39D637A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750"/>
              <a:ext cx="545" cy="363"/>
            </a:xfrm>
            <a:custGeom>
              <a:avLst/>
              <a:gdLst>
                <a:gd name="T0" fmla="*/ 545 w 545"/>
                <a:gd name="T1" fmla="*/ 0 h 363"/>
                <a:gd name="T2" fmla="*/ 136 w 545"/>
                <a:gd name="T3" fmla="*/ 0 h 363"/>
                <a:gd name="T4" fmla="*/ 0 w 545"/>
                <a:gd name="T5" fmla="*/ 227 h 363"/>
                <a:gd name="T6" fmla="*/ 0 w 545"/>
                <a:gd name="T7" fmla="*/ 363 h 363"/>
                <a:gd name="T8" fmla="*/ 408 w 545"/>
                <a:gd name="T9" fmla="*/ 363 h 363"/>
                <a:gd name="T10" fmla="*/ 545 w 545"/>
                <a:gd name="T11" fmla="*/ 136 h 363"/>
                <a:gd name="T12" fmla="*/ 545 w 545"/>
                <a:gd name="T1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63">
                  <a:moveTo>
                    <a:pt x="545" y="0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0" y="363"/>
                  </a:lnTo>
                  <a:lnTo>
                    <a:pt x="408" y="363"/>
                  </a:lnTo>
                  <a:lnTo>
                    <a:pt x="545" y="136"/>
                  </a:lnTo>
                  <a:lnTo>
                    <a:pt x="545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157" name="Group 341">
              <a:extLst>
                <a:ext uri="{FF2B5EF4-FFF2-40B4-BE49-F238E27FC236}">
                  <a16:creationId xmlns:a16="http://schemas.microsoft.com/office/drawing/2014/main" id="{7033D960-703C-4150-A48F-08FE5AF904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2478"/>
              <a:ext cx="45" cy="454"/>
              <a:chOff x="2848" y="2704"/>
              <a:chExt cx="91" cy="454"/>
            </a:xfrm>
          </p:grpSpPr>
          <p:sp>
            <p:nvSpPr>
              <p:cNvPr id="35158" name="AutoShape 342">
                <a:extLst>
                  <a:ext uri="{FF2B5EF4-FFF2-40B4-BE49-F238E27FC236}">
                    <a16:creationId xmlns:a16="http://schemas.microsoft.com/office/drawing/2014/main" id="{7DBA471E-C4D1-4E8E-B358-5F2BF2276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59" name="AutoShape 343">
                <a:extLst>
                  <a:ext uri="{FF2B5EF4-FFF2-40B4-BE49-F238E27FC236}">
                    <a16:creationId xmlns:a16="http://schemas.microsoft.com/office/drawing/2014/main" id="{C85D2D0F-1D45-444D-9437-08981802B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160" name="Group 344">
              <a:extLst>
                <a:ext uri="{FF2B5EF4-FFF2-40B4-BE49-F238E27FC236}">
                  <a16:creationId xmlns:a16="http://schemas.microsoft.com/office/drawing/2014/main" id="{B792C56C-B31E-4395-8D08-97AC18A8AB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2478"/>
              <a:ext cx="45" cy="454"/>
              <a:chOff x="2848" y="2704"/>
              <a:chExt cx="91" cy="454"/>
            </a:xfrm>
          </p:grpSpPr>
          <p:sp>
            <p:nvSpPr>
              <p:cNvPr id="35161" name="AutoShape 345">
                <a:extLst>
                  <a:ext uri="{FF2B5EF4-FFF2-40B4-BE49-F238E27FC236}">
                    <a16:creationId xmlns:a16="http://schemas.microsoft.com/office/drawing/2014/main" id="{D0C0E97E-1224-4734-968B-61305C08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1" y="2704"/>
                <a:ext cx="45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>
                      <a:gamma/>
                      <a:shade val="60392"/>
                      <a:invGamma/>
                    </a:srgbClr>
                  </a:gs>
                  <a:gs pos="50000">
                    <a:srgbClr val="5F5F5F"/>
                  </a:gs>
                  <a:gs pos="100000">
                    <a:srgbClr val="5F5F5F">
                      <a:gamma/>
                      <a:shade val="6039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62" name="AutoShape 346">
                <a:extLst>
                  <a:ext uri="{FF2B5EF4-FFF2-40B4-BE49-F238E27FC236}">
                    <a16:creationId xmlns:a16="http://schemas.microsoft.com/office/drawing/2014/main" id="{B3443B31-D141-4A8C-ADBE-CE27F629D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886"/>
                <a:ext cx="91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>
                      <a:gamma/>
                      <a:shade val="60392"/>
                      <a:invGamma/>
                    </a:srgbClr>
                  </a:gs>
                  <a:gs pos="50000">
                    <a:srgbClr val="5F5F5F"/>
                  </a:gs>
                  <a:gs pos="100000">
                    <a:srgbClr val="5F5F5F">
                      <a:gamma/>
                      <a:shade val="6039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163" name="Group 347">
            <a:extLst>
              <a:ext uri="{FF2B5EF4-FFF2-40B4-BE49-F238E27FC236}">
                <a16:creationId xmlns:a16="http://schemas.microsoft.com/office/drawing/2014/main" id="{46F3E869-B683-4B58-99DA-DF4504396B7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2852738"/>
            <a:ext cx="647700" cy="1368425"/>
            <a:chOff x="81" y="2069"/>
            <a:chExt cx="408" cy="862"/>
          </a:xfrm>
        </p:grpSpPr>
        <p:sp>
          <p:nvSpPr>
            <p:cNvPr id="35164" name="Freeform 348">
              <a:extLst>
                <a:ext uri="{FF2B5EF4-FFF2-40B4-BE49-F238E27FC236}">
                  <a16:creationId xmlns:a16="http://schemas.microsoft.com/office/drawing/2014/main" id="{765CFBFD-4549-494E-841D-2700E906F8F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2069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65" name="Rectangle 349">
              <a:extLst>
                <a:ext uri="{FF2B5EF4-FFF2-40B4-BE49-F238E27FC236}">
                  <a16:creationId xmlns:a16="http://schemas.microsoft.com/office/drawing/2014/main" id="{668941CD-F104-4F31-AF4D-68891108E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2432"/>
              <a:ext cx="136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66" name="Freeform 350">
              <a:extLst>
                <a:ext uri="{FF2B5EF4-FFF2-40B4-BE49-F238E27FC236}">
                  <a16:creationId xmlns:a16="http://schemas.microsoft.com/office/drawing/2014/main" id="{D47DC30C-39E2-4139-8D1F-AEB1FC2EB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296"/>
              <a:ext cx="226" cy="136"/>
            </a:xfrm>
            <a:custGeom>
              <a:avLst/>
              <a:gdLst>
                <a:gd name="T0" fmla="*/ 136 w 226"/>
                <a:gd name="T1" fmla="*/ 136 h 136"/>
                <a:gd name="T2" fmla="*/ 226 w 226"/>
                <a:gd name="T3" fmla="*/ 0 h 136"/>
                <a:gd name="T4" fmla="*/ 90 w 226"/>
                <a:gd name="T5" fmla="*/ 0 h 136"/>
                <a:gd name="T6" fmla="*/ 0 w 226"/>
                <a:gd name="T7" fmla="*/ 136 h 136"/>
                <a:gd name="T8" fmla="*/ 136 w 226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6">
                  <a:moveTo>
                    <a:pt x="136" y="136"/>
                  </a:moveTo>
                  <a:lnTo>
                    <a:pt x="226" y="0"/>
                  </a:lnTo>
                  <a:lnTo>
                    <a:pt x="90" y="0"/>
                  </a:lnTo>
                  <a:lnTo>
                    <a:pt x="0" y="136"/>
                  </a:lnTo>
                  <a:lnTo>
                    <a:pt x="136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67" name="Freeform 351">
              <a:extLst>
                <a:ext uri="{FF2B5EF4-FFF2-40B4-BE49-F238E27FC236}">
                  <a16:creationId xmlns:a16="http://schemas.microsoft.com/office/drawing/2014/main" id="{C1B8568A-5863-473C-B030-715EA69A3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296"/>
              <a:ext cx="90" cy="635"/>
            </a:xfrm>
            <a:custGeom>
              <a:avLst/>
              <a:gdLst>
                <a:gd name="T0" fmla="*/ 90 w 90"/>
                <a:gd name="T1" fmla="*/ 0 h 635"/>
                <a:gd name="T2" fmla="*/ 0 w 90"/>
                <a:gd name="T3" fmla="*/ 136 h 635"/>
                <a:gd name="T4" fmla="*/ 0 w 90"/>
                <a:gd name="T5" fmla="*/ 635 h 635"/>
                <a:gd name="T6" fmla="*/ 90 w 90"/>
                <a:gd name="T7" fmla="*/ 453 h 635"/>
                <a:gd name="T8" fmla="*/ 90 w 90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5">
                  <a:moveTo>
                    <a:pt x="90" y="0"/>
                  </a:moveTo>
                  <a:lnTo>
                    <a:pt x="0" y="136"/>
                  </a:lnTo>
                  <a:lnTo>
                    <a:pt x="0" y="635"/>
                  </a:lnTo>
                  <a:lnTo>
                    <a:pt x="90" y="453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168" name="Group 352">
              <a:extLst>
                <a:ext uri="{FF2B5EF4-FFF2-40B4-BE49-F238E27FC236}">
                  <a16:creationId xmlns:a16="http://schemas.microsoft.com/office/drawing/2014/main" id="{CF8E6D20-11A5-4B09-8CD8-A6CFF5BB63F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95" y="2795"/>
              <a:ext cx="91" cy="91"/>
              <a:chOff x="2394" y="3838"/>
              <a:chExt cx="499" cy="91"/>
            </a:xfrm>
          </p:grpSpPr>
          <p:sp>
            <p:nvSpPr>
              <p:cNvPr id="35169" name="Rectangle 353">
                <a:extLst>
                  <a:ext uri="{FF2B5EF4-FFF2-40B4-BE49-F238E27FC236}">
                    <a16:creationId xmlns:a16="http://schemas.microsoft.com/office/drawing/2014/main" id="{7DDB1B44-26EE-4728-AD06-2E672BAA8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70" name="Rectangle 354">
                <a:extLst>
                  <a:ext uri="{FF2B5EF4-FFF2-40B4-BE49-F238E27FC236}">
                    <a16:creationId xmlns:a16="http://schemas.microsoft.com/office/drawing/2014/main" id="{9B0B27D8-8234-4C25-B2D8-B019A2AE4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71" name="Rectangle 355">
                <a:extLst>
                  <a:ext uri="{FF2B5EF4-FFF2-40B4-BE49-F238E27FC236}">
                    <a16:creationId xmlns:a16="http://schemas.microsoft.com/office/drawing/2014/main" id="{6DDACA66-641A-4DA9-9871-BE9949549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72" name="Rectangle 356">
                <a:extLst>
                  <a:ext uri="{FF2B5EF4-FFF2-40B4-BE49-F238E27FC236}">
                    <a16:creationId xmlns:a16="http://schemas.microsoft.com/office/drawing/2014/main" id="{D52796C2-F2B3-4171-8051-E9B401D8B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73" name="Rectangle 357">
                <a:extLst>
                  <a:ext uri="{FF2B5EF4-FFF2-40B4-BE49-F238E27FC236}">
                    <a16:creationId xmlns:a16="http://schemas.microsoft.com/office/drawing/2014/main" id="{965142BA-1951-4EF8-B97D-40CA53897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74" name="Rectangle 358">
                <a:extLst>
                  <a:ext uri="{FF2B5EF4-FFF2-40B4-BE49-F238E27FC236}">
                    <a16:creationId xmlns:a16="http://schemas.microsoft.com/office/drawing/2014/main" id="{83CF2714-8481-4C6B-AB2A-0909CDB1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838"/>
                <a:ext cx="46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175" name="Rectangle 359">
              <a:extLst>
                <a:ext uri="{FF2B5EF4-FFF2-40B4-BE49-F238E27FC236}">
                  <a16:creationId xmlns:a16="http://schemas.microsoft.com/office/drawing/2014/main" id="{62B8025C-B4A0-4082-9B87-0538CB8845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2462"/>
              <a:ext cx="13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76" name="Rectangle 360">
              <a:extLst>
                <a:ext uri="{FF2B5EF4-FFF2-40B4-BE49-F238E27FC236}">
                  <a16:creationId xmlns:a16="http://schemas.microsoft.com/office/drawing/2014/main" id="{53BA8960-6758-4DAE-BE8A-B389CB0BF5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506"/>
              <a:ext cx="12" cy="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77" name="Rectangle 361">
              <a:extLst>
                <a:ext uri="{FF2B5EF4-FFF2-40B4-BE49-F238E27FC236}">
                  <a16:creationId xmlns:a16="http://schemas.microsoft.com/office/drawing/2014/main" id="{B7D9C10D-0488-40BF-B78A-78A632D244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551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78" name="Rectangle 362">
              <a:extLst>
                <a:ext uri="{FF2B5EF4-FFF2-40B4-BE49-F238E27FC236}">
                  <a16:creationId xmlns:a16="http://schemas.microsoft.com/office/drawing/2014/main" id="{C68B3F6B-5A2D-43A8-AF53-EA303415ED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3" y="2598"/>
              <a:ext cx="13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79" name="Rectangle 363">
              <a:extLst>
                <a:ext uri="{FF2B5EF4-FFF2-40B4-BE49-F238E27FC236}">
                  <a16:creationId xmlns:a16="http://schemas.microsoft.com/office/drawing/2014/main" id="{6CC27C54-0CCA-4539-8A8A-E7916FC682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" y="2642"/>
              <a:ext cx="12" cy="4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80" name="Freeform 364">
              <a:extLst>
                <a:ext uri="{FF2B5EF4-FFF2-40B4-BE49-F238E27FC236}">
                  <a16:creationId xmlns:a16="http://schemas.microsoft.com/office/drawing/2014/main" id="{E75729C2-9FAF-45D3-A0ED-AF670BD88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296"/>
              <a:ext cx="227" cy="635"/>
            </a:xfrm>
            <a:custGeom>
              <a:avLst/>
              <a:gdLst>
                <a:gd name="T0" fmla="*/ 227 w 227"/>
                <a:gd name="T1" fmla="*/ 453 h 635"/>
                <a:gd name="T2" fmla="*/ 136 w 227"/>
                <a:gd name="T3" fmla="*/ 635 h 635"/>
                <a:gd name="T4" fmla="*/ 0 w 227"/>
                <a:gd name="T5" fmla="*/ 635 h 635"/>
                <a:gd name="T6" fmla="*/ 0 w 227"/>
                <a:gd name="T7" fmla="*/ 136 h 635"/>
                <a:gd name="T8" fmla="*/ 90 w 227"/>
                <a:gd name="T9" fmla="*/ 0 h 635"/>
                <a:gd name="T10" fmla="*/ 227 w 227"/>
                <a:gd name="T11" fmla="*/ 0 h 635"/>
                <a:gd name="T12" fmla="*/ 227 w 227"/>
                <a:gd name="T13" fmla="*/ 45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635">
                  <a:moveTo>
                    <a:pt x="227" y="453"/>
                  </a:moveTo>
                  <a:lnTo>
                    <a:pt x="136" y="635"/>
                  </a:lnTo>
                  <a:lnTo>
                    <a:pt x="0" y="635"/>
                  </a:lnTo>
                  <a:lnTo>
                    <a:pt x="0" y="136"/>
                  </a:lnTo>
                  <a:lnTo>
                    <a:pt x="90" y="0"/>
                  </a:lnTo>
                  <a:lnTo>
                    <a:pt x="227" y="0"/>
                  </a:lnTo>
                  <a:lnTo>
                    <a:pt x="227" y="4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81" name="Freeform 365">
              <a:extLst>
                <a:ext uri="{FF2B5EF4-FFF2-40B4-BE49-F238E27FC236}">
                  <a16:creationId xmlns:a16="http://schemas.microsoft.com/office/drawing/2014/main" id="{E76DDDBF-C30E-4C47-A639-6912F5F3F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205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82" name="Freeform 366">
              <a:extLst>
                <a:ext uri="{FF2B5EF4-FFF2-40B4-BE49-F238E27FC236}">
                  <a16:creationId xmlns:a16="http://schemas.microsoft.com/office/drawing/2014/main" id="{D2DF1B47-9017-4859-B948-788ECE8C3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205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83" name="Freeform 367">
              <a:extLst>
                <a:ext uri="{FF2B5EF4-FFF2-40B4-BE49-F238E27FC236}">
                  <a16:creationId xmlns:a16="http://schemas.microsoft.com/office/drawing/2014/main" id="{F1EDF9B1-800B-40A7-8191-B884717DCDD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8" y="2069"/>
              <a:ext cx="181" cy="227"/>
            </a:xfrm>
            <a:custGeom>
              <a:avLst/>
              <a:gdLst>
                <a:gd name="T0" fmla="*/ 136 w 181"/>
                <a:gd name="T1" fmla="*/ 227 h 227"/>
                <a:gd name="T2" fmla="*/ 91 w 181"/>
                <a:gd name="T3" fmla="*/ 181 h 227"/>
                <a:gd name="T4" fmla="*/ 0 w 181"/>
                <a:gd name="T5" fmla="*/ 0 h 227"/>
                <a:gd name="T6" fmla="*/ 91 w 181"/>
                <a:gd name="T7" fmla="*/ 0 h 227"/>
                <a:gd name="T8" fmla="*/ 181 w 181"/>
                <a:gd name="T9" fmla="*/ 181 h 227"/>
                <a:gd name="T10" fmla="*/ 136 w 181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27">
                  <a:moveTo>
                    <a:pt x="136" y="227"/>
                  </a:moveTo>
                  <a:lnTo>
                    <a:pt x="91" y="181"/>
                  </a:lnTo>
                  <a:lnTo>
                    <a:pt x="0" y="0"/>
                  </a:lnTo>
                  <a:lnTo>
                    <a:pt x="91" y="0"/>
                  </a:lnTo>
                  <a:lnTo>
                    <a:pt x="181" y="181"/>
                  </a:lnTo>
                  <a:lnTo>
                    <a:pt x="136" y="22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8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22A2BA7B-3BF2-411D-9DC2-437AE7FB44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28833" name="Group 161">
            <a:extLst>
              <a:ext uri="{FF2B5EF4-FFF2-40B4-BE49-F238E27FC236}">
                <a16:creationId xmlns:a16="http://schemas.microsoft.com/office/drawing/2014/main" id="{F526226D-4DB4-4368-9692-1D4B04CCE53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81075"/>
            <a:ext cx="1584325" cy="1360488"/>
            <a:chOff x="1669" y="1706"/>
            <a:chExt cx="1587" cy="1362"/>
          </a:xfrm>
        </p:grpSpPr>
        <p:sp>
          <p:nvSpPr>
            <p:cNvPr id="28834" name="Rectangle 162">
              <a:extLst>
                <a:ext uri="{FF2B5EF4-FFF2-40B4-BE49-F238E27FC236}">
                  <a16:creationId xmlns:a16="http://schemas.microsoft.com/office/drawing/2014/main" id="{C018FD74-D863-4584-A22D-123512FAE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22"/>
              <a:ext cx="544" cy="4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35" name="Freeform 163">
              <a:extLst>
                <a:ext uri="{FF2B5EF4-FFF2-40B4-BE49-F238E27FC236}">
                  <a16:creationId xmlns:a16="http://schemas.microsoft.com/office/drawing/2014/main" id="{CE13C189-1F92-4D58-8B7A-1198DDBB7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2840"/>
              <a:ext cx="635" cy="181"/>
            </a:xfrm>
            <a:custGeom>
              <a:avLst/>
              <a:gdLst>
                <a:gd name="T0" fmla="*/ 635 w 635"/>
                <a:gd name="T1" fmla="*/ 0 h 181"/>
                <a:gd name="T2" fmla="*/ 90 w 635"/>
                <a:gd name="T3" fmla="*/ 0 h 181"/>
                <a:gd name="T4" fmla="*/ 0 w 635"/>
                <a:gd name="T5" fmla="*/ 181 h 181"/>
                <a:gd name="T6" fmla="*/ 544 w 635"/>
                <a:gd name="T7" fmla="*/ 181 h 181"/>
                <a:gd name="T8" fmla="*/ 635 w 635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181">
                  <a:moveTo>
                    <a:pt x="635" y="0"/>
                  </a:moveTo>
                  <a:lnTo>
                    <a:pt x="90" y="0"/>
                  </a:lnTo>
                  <a:lnTo>
                    <a:pt x="0" y="181"/>
                  </a:lnTo>
                  <a:lnTo>
                    <a:pt x="544" y="181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36" name="Freeform 164">
              <a:extLst>
                <a:ext uri="{FF2B5EF4-FFF2-40B4-BE49-F238E27FC236}">
                  <a16:creationId xmlns:a16="http://schemas.microsoft.com/office/drawing/2014/main" id="{E45D2CA9-AA7F-47F5-BC77-45230952C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840"/>
              <a:ext cx="91" cy="226"/>
            </a:xfrm>
            <a:custGeom>
              <a:avLst/>
              <a:gdLst>
                <a:gd name="T0" fmla="*/ 0 w 91"/>
                <a:gd name="T1" fmla="*/ 181 h 226"/>
                <a:gd name="T2" fmla="*/ 0 w 91"/>
                <a:gd name="T3" fmla="*/ 226 h 226"/>
                <a:gd name="T4" fmla="*/ 91 w 91"/>
                <a:gd name="T5" fmla="*/ 45 h 226"/>
                <a:gd name="T6" fmla="*/ 91 w 91"/>
                <a:gd name="T7" fmla="*/ 0 h 226"/>
                <a:gd name="T8" fmla="*/ 0 w 91"/>
                <a:gd name="T9" fmla="*/ 18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26">
                  <a:moveTo>
                    <a:pt x="0" y="181"/>
                  </a:moveTo>
                  <a:lnTo>
                    <a:pt x="0" y="226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37" name="Rectangle 165">
              <a:extLst>
                <a:ext uri="{FF2B5EF4-FFF2-40B4-BE49-F238E27FC236}">
                  <a16:creationId xmlns:a16="http://schemas.microsoft.com/office/drawing/2014/main" id="{84F3E1F1-CAE1-4F6E-818D-FDB4B32CE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752"/>
              <a:ext cx="1542" cy="99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38" name="Freeform 166">
              <a:extLst>
                <a:ext uri="{FF2B5EF4-FFF2-40B4-BE49-F238E27FC236}">
                  <a16:creationId xmlns:a16="http://schemas.microsoft.com/office/drawing/2014/main" id="{80F65AD4-3C9B-4B2B-A231-0ABE6EA98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1706"/>
              <a:ext cx="45" cy="1044"/>
            </a:xfrm>
            <a:custGeom>
              <a:avLst/>
              <a:gdLst>
                <a:gd name="T0" fmla="*/ 0 w 45"/>
                <a:gd name="T1" fmla="*/ 1044 h 1044"/>
                <a:gd name="T2" fmla="*/ 45 w 45"/>
                <a:gd name="T3" fmla="*/ 953 h 1044"/>
                <a:gd name="T4" fmla="*/ 45 w 45"/>
                <a:gd name="T5" fmla="*/ 0 h 1044"/>
                <a:gd name="T6" fmla="*/ 0 w 45"/>
                <a:gd name="T7" fmla="*/ 46 h 1044"/>
                <a:gd name="T8" fmla="*/ 0 w 45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44">
                  <a:moveTo>
                    <a:pt x="0" y="1044"/>
                  </a:moveTo>
                  <a:lnTo>
                    <a:pt x="45" y="953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39" name="Freeform 167">
              <a:extLst>
                <a:ext uri="{FF2B5EF4-FFF2-40B4-BE49-F238E27FC236}">
                  <a16:creationId xmlns:a16="http://schemas.microsoft.com/office/drawing/2014/main" id="{DE2646FA-0E10-4F42-A41F-042329EB4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706"/>
              <a:ext cx="1587" cy="46"/>
            </a:xfrm>
            <a:custGeom>
              <a:avLst/>
              <a:gdLst>
                <a:gd name="T0" fmla="*/ 1587 w 1587"/>
                <a:gd name="T1" fmla="*/ 0 h 46"/>
                <a:gd name="T2" fmla="*/ 45 w 1587"/>
                <a:gd name="T3" fmla="*/ 0 h 46"/>
                <a:gd name="T4" fmla="*/ 0 w 1587"/>
                <a:gd name="T5" fmla="*/ 46 h 46"/>
                <a:gd name="T6" fmla="*/ 1542 w 1587"/>
                <a:gd name="T7" fmla="*/ 46 h 46"/>
                <a:gd name="T8" fmla="*/ 1587 w 1587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46">
                  <a:moveTo>
                    <a:pt x="1587" y="0"/>
                  </a:moveTo>
                  <a:lnTo>
                    <a:pt x="45" y="0"/>
                  </a:lnTo>
                  <a:lnTo>
                    <a:pt x="0" y="46"/>
                  </a:lnTo>
                  <a:lnTo>
                    <a:pt x="1542" y="46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40" name="Rectangle 168">
              <a:extLst>
                <a:ext uri="{FF2B5EF4-FFF2-40B4-BE49-F238E27FC236}">
                  <a16:creationId xmlns:a16="http://schemas.microsoft.com/office/drawing/2014/main" id="{0A834B52-37D3-4D01-965F-D6243901D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797"/>
              <a:ext cx="1451" cy="9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1" name="Rectangle 169">
              <a:extLst>
                <a:ext uri="{FF2B5EF4-FFF2-40B4-BE49-F238E27FC236}">
                  <a16:creationId xmlns:a16="http://schemas.microsoft.com/office/drawing/2014/main" id="{0FF49E67-1AC1-42EB-BCEA-AE562FC16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1820"/>
              <a:ext cx="1406" cy="86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2" name="Rectangle 170">
              <a:extLst>
                <a:ext uri="{FF2B5EF4-FFF2-40B4-BE49-F238E27FC236}">
                  <a16:creationId xmlns:a16="http://schemas.microsoft.com/office/drawing/2014/main" id="{7DBBFC71-87A6-4C56-B604-E98C35C3A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2750"/>
              <a:ext cx="272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3" name="Rectangle 171">
              <a:extLst>
                <a:ext uri="{FF2B5EF4-FFF2-40B4-BE49-F238E27FC236}">
                  <a16:creationId xmlns:a16="http://schemas.microsoft.com/office/drawing/2014/main" id="{3C04667A-7C97-4A60-8017-6EE546234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2750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4" name="Freeform 172">
              <a:extLst>
                <a:ext uri="{FF2B5EF4-FFF2-40B4-BE49-F238E27FC236}">
                  <a16:creationId xmlns:a16="http://schemas.microsoft.com/office/drawing/2014/main" id="{D3DF0AD1-DB5D-4598-9318-96C860BE5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706"/>
              <a:ext cx="1587" cy="1361"/>
            </a:xfrm>
            <a:custGeom>
              <a:avLst/>
              <a:gdLst>
                <a:gd name="T0" fmla="*/ 1133 w 1587"/>
                <a:gd name="T1" fmla="*/ 1180 h 1361"/>
                <a:gd name="T2" fmla="*/ 1043 w 1587"/>
                <a:gd name="T3" fmla="*/ 1361 h 1361"/>
                <a:gd name="T4" fmla="*/ 498 w 1587"/>
                <a:gd name="T5" fmla="*/ 1361 h 1361"/>
                <a:gd name="T6" fmla="*/ 498 w 1587"/>
                <a:gd name="T7" fmla="*/ 1316 h 1361"/>
                <a:gd name="T8" fmla="*/ 589 w 1587"/>
                <a:gd name="T9" fmla="*/ 1134 h 1361"/>
                <a:gd name="T10" fmla="*/ 680 w 1587"/>
                <a:gd name="T11" fmla="*/ 1134 h 1361"/>
                <a:gd name="T12" fmla="*/ 680 w 1587"/>
                <a:gd name="T13" fmla="*/ 1044 h 1361"/>
                <a:gd name="T14" fmla="*/ 0 w 1587"/>
                <a:gd name="T15" fmla="*/ 1044 h 1361"/>
                <a:gd name="T16" fmla="*/ 0 w 1587"/>
                <a:gd name="T17" fmla="*/ 46 h 1361"/>
                <a:gd name="T18" fmla="*/ 45 w 1587"/>
                <a:gd name="T19" fmla="*/ 0 h 1361"/>
                <a:gd name="T20" fmla="*/ 1587 w 1587"/>
                <a:gd name="T21" fmla="*/ 0 h 1361"/>
                <a:gd name="T22" fmla="*/ 1587 w 1587"/>
                <a:gd name="T23" fmla="*/ 953 h 1361"/>
                <a:gd name="T24" fmla="*/ 1542 w 1587"/>
                <a:gd name="T25" fmla="*/ 1044 h 1361"/>
                <a:gd name="T26" fmla="*/ 952 w 1587"/>
                <a:gd name="T27" fmla="*/ 1044 h 1361"/>
                <a:gd name="T28" fmla="*/ 952 w 1587"/>
                <a:gd name="T29" fmla="*/ 1134 h 1361"/>
                <a:gd name="T30" fmla="*/ 1133 w 1587"/>
                <a:gd name="T31" fmla="*/ 1134 h 1361"/>
                <a:gd name="T32" fmla="*/ 1133 w 1587"/>
                <a:gd name="T33" fmla="*/ 11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7" h="1361">
                  <a:moveTo>
                    <a:pt x="1133" y="1180"/>
                  </a:moveTo>
                  <a:lnTo>
                    <a:pt x="1043" y="1361"/>
                  </a:lnTo>
                  <a:lnTo>
                    <a:pt x="498" y="1361"/>
                  </a:lnTo>
                  <a:lnTo>
                    <a:pt x="498" y="1316"/>
                  </a:lnTo>
                  <a:lnTo>
                    <a:pt x="589" y="1134"/>
                  </a:lnTo>
                  <a:lnTo>
                    <a:pt x="680" y="1134"/>
                  </a:lnTo>
                  <a:lnTo>
                    <a:pt x="680" y="1044"/>
                  </a:lnTo>
                  <a:lnTo>
                    <a:pt x="0" y="1044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1587" y="0"/>
                  </a:lnTo>
                  <a:lnTo>
                    <a:pt x="1587" y="953"/>
                  </a:lnTo>
                  <a:lnTo>
                    <a:pt x="1542" y="1044"/>
                  </a:lnTo>
                  <a:lnTo>
                    <a:pt x="952" y="1044"/>
                  </a:lnTo>
                  <a:lnTo>
                    <a:pt x="952" y="1134"/>
                  </a:lnTo>
                  <a:lnTo>
                    <a:pt x="1133" y="1134"/>
                  </a:lnTo>
                  <a:lnTo>
                    <a:pt x="1133" y="118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45" name="Group 173">
            <a:extLst>
              <a:ext uri="{FF2B5EF4-FFF2-40B4-BE49-F238E27FC236}">
                <a16:creationId xmlns:a16="http://schemas.microsoft.com/office/drawing/2014/main" id="{CE3EF309-D3A6-4982-99C0-5E9FF50E3FC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360488"/>
            <a:chOff x="3347" y="481"/>
            <a:chExt cx="1587" cy="1362"/>
          </a:xfrm>
        </p:grpSpPr>
        <p:sp>
          <p:nvSpPr>
            <p:cNvPr id="28846" name="Rectangle 174">
              <a:extLst>
                <a:ext uri="{FF2B5EF4-FFF2-40B4-BE49-F238E27FC236}">
                  <a16:creationId xmlns:a16="http://schemas.microsoft.com/office/drawing/2014/main" id="{AFAFFE7B-D077-4814-961D-C6F9EAD46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6"/>
              <a:ext cx="544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7" name="Freeform 175">
              <a:extLst>
                <a:ext uri="{FF2B5EF4-FFF2-40B4-BE49-F238E27FC236}">
                  <a16:creationId xmlns:a16="http://schemas.microsoft.com/office/drawing/2014/main" id="{3ED238BA-BF5F-43CD-A129-203A10AE4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1615"/>
              <a:ext cx="635" cy="181"/>
            </a:xfrm>
            <a:custGeom>
              <a:avLst/>
              <a:gdLst>
                <a:gd name="T0" fmla="*/ 635 w 635"/>
                <a:gd name="T1" fmla="*/ 0 h 181"/>
                <a:gd name="T2" fmla="*/ 90 w 635"/>
                <a:gd name="T3" fmla="*/ 0 h 181"/>
                <a:gd name="T4" fmla="*/ 0 w 635"/>
                <a:gd name="T5" fmla="*/ 181 h 181"/>
                <a:gd name="T6" fmla="*/ 544 w 635"/>
                <a:gd name="T7" fmla="*/ 181 h 181"/>
                <a:gd name="T8" fmla="*/ 635 w 635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181">
                  <a:moveTo>
                    <a:pt x="635" y="0"/>
                  </a:moveTo>
                  <a:lnTo>
                    <a:pt x="90" y="0"/>
                  </a:lnTo>
                  <a:lnTo>
                    <a:pt x="0" y="181"/>
                  </a:lnTo>
                  <a:lnTo>
                    <a:pt x="544" y="181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48" name="Freeform 176">
              <a:extLst>
                <a:ext uri="{FF2B5EF4-FFF2-40B4-BE49-F238E27FC236}">
                  <a16:creationId xmlns:a16="http://schemas.microsoft.com/office/drawing/2014/main" id="{93A8C18D-A784-48D8-B308-CF0E00B12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1615"/>
              <a:ext cx="91" cy="226"/>
            </a:xfrm>
            <a:custGeom>
              <a:avLst/>
              <a:gdLst>
                <a:gd name="T0" fmla="*/ 0 w 91"/>
                <a:gd name="T1" fmla="*/ 181 h 226"/>
                <a:gd name="T2" fmla="*/ 0 w 91"/>
                <a:gd name="T3" fmla="*/ 226 h 226"/>
                <a:gd name="T4" fmla="*/ 91 w 91"/>
                <a:gd name="T5" fmla="*/ 45 h 226"/>
                <a:gd name="T6" fmla="*/ 91 w 91"/>
                <a:gd name="T7" fmla="*/ 0 h 226"/>
                <a:gd name="T8" fmla="*/ 0 w 91"/>
                <a:gd name="T9" fmla="*/ 18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26">
                  <a:moveTo>
                    <a:pt x="0" y="181"/>
                  </a:moveTo>
                  <a:lnTo>
                    <a:pt x="0" y="226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49" name="Rectangle 177">
              <a:extLst>
                <a:ext uri="{FF2B5EF4-FFF2-40B4-BE49-F238E27FC236}">
                  <a16:creationId xmlns:a16="http://schemas.microsoft.com/office/drawing/2014/main" id="{18CCE26E-832E-443E-9DCF-42E9BF503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527"/>
              <a:ext cx="1542" cy="99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0" name="Freeform 178">
              <a:extLst>
                <a:ext uri="{FF2B5EF4-FFF2-40B4-BE49-F238E27FC236}">
                  <a16:creationId xmlns:a16="http://schemas.microsoft.com/office/drawing/2014/main" id="{F05346C1-4071-4913-8748-9CA7455A7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481"/>
              <a:ext cx="45" cy="1044"/>
            </a:xfrm>
            <a:custGeom>
              <a:avLst/>
              <a:gdLst>
                <a:gd name="T0" fmla="*/ 0 w 45"/>
                <a:gd name="T1" fmla="*/ 1044 h 1044"/>
                <a:gd name="T2" fmla="*/ 45 w 45"/>
                <a:gd name="T3" fmla="*/ 953 h 1044"/>
                <a:gd name="T4" fmla="*/ 45 w 45"/>
                <a:gd name="T5" fmla="*/ 0 h 1044"/>
                <a:gd name="T6" fmla="*/ 0 w 45"/>
                <a:gd name="T7" fmla="*/ 46 h 1044"/>
                <a:gd name="T8" fmla="*/ 0 w 45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44">
                  <a:moveTo>
                    <a:pt x="0" y="1044"/>
                  </a:moveTo>
                  <a:lnTo>
                    <a:pt x="45" y="953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1" name="Freeform 179">
              <a:extLst>
                <a:ext uri="{FF2B5EF4-FFF2-40B4-BE49-F238E27FC236}">
                  <a16:creationId xmlns:a16="http://schemas.microsoft.com/office/drawing/2014/main" id="{ACAE7C98-5B1D-4981-9C81-5436879A4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481"/>
              <a:ext cx="1587" cy="46"/>
            </a:xfrm>
            <a:custGeom>
              <a:avLst/>
              <a:gdLst>
                <a:gd name="T0" fmla="*/ 1587 w 1587"/>
                <a:gd name="T1" fmla="*/ 0 h 46"/>
                <a:gd name="T2" fmla="*/ 45 w 1587"/>
                <a:gd name="T3" fmla="*/ 0 h 46"/>
                <a:gd name="T4" fmla="*/ 0 w 1587"/>
                <a:gd name="T5" fmla="*/ 46 h 46"/>
                <a:gd name="T6" fmla="*/ 1542 w 1587"/>
                <a:gd name="T7" fmla="*/ 46 h 46"/>
                <a:gd name="T8" fmla="*/ 1587 w 1587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46">
                  <a:moveTo>
                    <a:pt x="1587" y="0"/>
                  </a:moveTo>
                  <a:lnTo>
                    <a:pt x="45" y="0"/>
                  </a:lnTo>
                  <a:lnTo>
                    <a:pt x="0" y="46"/>
                  </a:lnTo>
                  <a:lnTo>
                    <a:pt x="1542" y="46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52" name="Rectangle 180">
              <a:extLst>
                <a:ext uri="{FF2B5EF4-FFF2-40B4-BE49-F238E27FC236}">
                  <a16:creationId xmlns:a16="http://schemas.microsoft.com/office/drawing/2014/main" id="{24967016-C106-4595-A237-EA0159431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572"/>
              <a:ext cx="1451" cy="907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3" name="Rectangle 181">
              <a:extLst>
                <a:ext uri="{FF2B5EF4-FFF2-40B4-BE49-F238E27FC236}">
                  <a16:creationId xmlns:a16="http://schemas.microsoft.com/office/drawing/2014/main" id="{CA9CE05D-0DB2-46B9-B832-5EA10BA78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595"/>
              <a:ext cx="1406" cy="86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4" name="Rectangle 182">
              <a:extLst>
                <a:ext uri="{FF2B5EF4-FFF2-40B4-BE49-F238E27FC236}">
                  <a16:creationId xmlns:a16="http://schemas.microsoft.com/office/drawing/2014/main" id="{70772905-D5CD-47C5-888D-7BE2B1C09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1525"/>
              <a:ext cx="272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5" name="Rectangle 183">
              <a:extLst>
                <a:ext uri="{FF2B5EF4-FFF2-40B4-BE49-F238E27FC236}">
                  <a16:creationId xmlns:a16="http://schemas.microsoft.com/office/drawing/2014/main" id="{C2E786C1-18C4-44D6-9069-BBE839AD7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1525"/>
              <a:ext cx="272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6" name="Freeform 184">
              <a:extLst>
                <a:ext uri="{FF2B5EF4-FFF2-40B4-BE49-F238E27FC236}">
                  <a16:creationId xmlns:a16="http://schemas.microsoft.com/office/drawing/2014/main" id="{F173C843-F48B-4DDD-9871-27B82E5B8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482"/>
              <a:ext cx="1587" cy="1361"/>
            </a:xfrm>
            <a:custGeom>
              <a:avLst/>
              <a:gdLst>
                <a:gd name="T0" fmla="*/ 1133 w 1587"/>
                <a:gd name="T1" fmla="*/ 1180 h 1361"/>
                <a:gd name="T2" fmla="*/ 1043 w 1587"/>
                <a:gd name="T3" fmla="*/ 1361 h 1361"/>
                <a:gd name="T4" fmla="*/ 498 w 1587"/>
                <a:gd name="T5" fmla="*/ 1361 h 1361"/>
                <a:gd name="T6" fmla="*/ 498 w 1587"/>
                <a:gd name="T7" fmla="*/ 1316 h 1361"/>
                <a:gd name="T8" fmla="*/ 589 w 1587"/>
                <a:gd name="T9" fmla="*/ 1134 h 1361"/>
                <a:gd name="T10" fmla="*/ 680 w 1587"/>
                <a:gd name="T11" fmla="*/ 1134 h 1361"/>
                <a:gd name="T12" fmla="*/ 680 w 1587"/>
                <a:gd name="T13" fmla="*/ 1044 h 1361"/>
                <a:gd name="T14" fmla="*/ 0 w 1587"/>
                <a:gd name="T15" fmla="*/ 1044 h 1361"/>
                <a:gd name="T16" fmla="*/ 0 w 1587"/>
                <a:gd name="T17" fmla="*/ 46 h 1361"/>
                <a:gd name="T18" fmla="*/ 45 w 1587"/>
                <a:gd name="T19" fmla="*/ 0 h 1361"/>
                <a:gd name="T20" fmla="*/ 1587 w 1587"/>
                <a:gd name="T21" fmla="*/ 0 h 1361"/>
                <a:gd name="T22" fmla="*/ 1587 w 1587"/>
                <a:gd name="T23" fmla="*/ 953 h 1361"/>
                <a:gd name="T24" fmla="*/ 1542 w 1587"/>
                <a:gd name="T25" fmla="*/ 1044 h 1361"/>
                <a:gd name="T26" fmla="*/ 952 w 1587"/>
                <a:gd name="T27" fmla="*/ 1044 h 1361"/>
                <a:gd name="T28" fmla="*/ 952 w 1587"/>
                <a:gd name="T29" fmla="*/ 1134 h 1361"/>
                <a:gd name="T30" fmla="*/ 1133 w 1587"/>
                <a:gd name="T31" fmla="*/ 1134 h 1361"/>
                <a:gd name="T32" fmla="*/ 1133 w 1587"/>
                <a:gd name="T33" fmla="*/ 11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7" h="1361">
                  <a:moveTo>
                    <a:pt x="1133" y="1180"/>
                  </a:moveTo>
                  <a:lnTo>
                    <a:pt x="1043" y="1361"/>
                  </a:lnTo>
                  <a:lnTo>
                    <a:pt x="498" y="1361"/>
                  </a:lnTo>
                  <a:lnTo>
                    <a:pt x="498" y="1316"/>
                  </a:lnTo>
                  <a:lnTo>
                    <a:pt x="589" y="1134"/>
                  </a:lnTo>
                  <a:lnTo>
                    <a:pt x="680" y="1134"/>
                  </a:lnTo>
                  <a:lnTo>
                    <a:pt x="680" y="1044"/>
                  </a:lnTo>
                  <a:lnTo>
                    <a:pt x="0" y="1044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1587" y="0"/>
                  </a:lnTo>
                  <a:lnTo>
                    <a:pt x="1587" y="953"/>
                  </a:lnTo>
                  <a:lnTo>
                    <a:pt x="1542" y="1044"/>
                  </a:lnTo>
                  <a:lnTo>
                    <a:pt x="952" y="1044"/>
                  </a:lnTo>
                  <a:lnTo>
                    <a:pt x="952" y="1134"/>
                  </a:lnTo>
                  <a:lnTo>
                    <a:pt x="1133" y="1134"/>
                  </a:lnTo>
                  <a:lnTo>
                    <a:pt x="1133" y="118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60" name="Group 188">
            <a:extLst>
              <a:ext uri="{FF2B5EF4-FFF2-40B4-BE49-F238E27FC236}">
                <a16:creationId xmlns:a16="http://schemas.microsoft.com/office/drawing/2014/main" id="{E33FA3D6-29D9-45C5-A56C-91291E68189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068638"/>
            <a:ext cx="1368425" cy="987425"/>
            <a:chOff x="308" y="1797"/>
            <a:chExt cx="1134" cy="817"/>
          </a:xfrm>
        </p:grpSpPr>
        <p:sp>
          <p:nvSpPr>
            <p:cNvPr id="28861" name="Rectangle 189">
              <a:extLst>
                <a:ext uri="{FF2B5EF4-FFF2-40B4-BE49-F238E27FC236}">
                  <a16:creationId xmlns:a16="http://schemas.microsoft.com/office/drawing/2014/main" id="{2E2A96BF-F9D2-413D-B0DA-91E6B4C5F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23"/>
              <a:ext cx="907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2" name="Freeform 190">
              <a:extLst>
                <a:ext uri="{FF2B5EF4-FFF2-40B4-BE49-F238E27FC236}">
                  <a16:creationId xmlns:a16="http://schemas.microsoft.com/office/drawing/2014/main" id="{F0B4CBDB-9BB4-4184-BE57-B7825F49D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160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363 h 454"/>
                <a:gd name="T4" fmla="*/ 227 w 227"/>
                <a:gd name="T5" fmla="*/ 0 h 454"/>
                <a:gd name="T6" fmla="*/ 227 w 227"/>
                <a:gd name="T7" fmla="*/ 91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63" name="Freeform 191">
              <a:extLst>
                <a:ext uri="{FF2B5EF4-FFF2-40B4-BE49-F238E27FC236}">
                  <a16:creationId xmlns:a16="http://schemas.microsoft.com/office/drawing/2014/main" id="{2FED2386-10FF-41A8-888A-B45A5F5E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160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64" name="Freeform 192">
              <a:extLst>
                <a:ext uri="{FF2B5EF4-FFF2-40B4-BE49-F238E27FC236}">
                  <a16:creationId xmlns:a16="http://schemas.microsoft.com/office/drawing/2014/main" id="{F4BD9407-65E1-4A53-A810-72CF80ED853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08" y="1797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65" name="Freeform 193">
              <a:extLst>
                <a:ext uri="{FF2B5EF4-FFF2-40B4-BE49-F238E27FC236}">
                  <a16:creationId xmlns:a16="http://schemas.microsoft.com/office/drawing/2014/main" id="{D4BC2DAE-39E0-43D8-A6AC-BE1899010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205"/>
              <a:ext cx="953" cy="227"/>
            </a:xfrm>
            <a:custGeom>
              <a:avLst/>
              <a:gdLst>
                <a:gd name="T0" fmla="*/ 137 w 953"/>
                <a:gd name="T1" fmla="*/ 0 h 227"/>
                <a:gd name="T2" fmla="*/ 953 w 953"/>
                <a:gd name="T3" fmla="*/ 0 h 227"/>
                <a:gd name="T4" fmla="*/ 817 w 953"/>
                <a:gd name="T5" fmla="*/ 227 h 227"/>
                <a:gd name="T6" fmla="*/ 0 w 953"/>
                <a:gd name="T7" fmla="*/ 227 h 227"/>
                <a:gd name="T8" fmla="*/ 137 w 95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227">
                  <a:moveTo>
                    <a:pt x="137" y="0"/>
                  </a:moveTo>
                  <a:lnTo>
                    <a:pt x="953" y="0"/>
                  </a:lnTo>
                  <a:lnTo>
                    <a:pt x="817" y="227"/>
                  </a:lnTo>
                  <a:lnTo>
                    <a:pt x="0" y="227"/>
                  </a:lnTo>
                  <a:lnTo>
                    <a:pt x="13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66" name="Freeform 194">
              <a:extLst>
                <a:ext uri="{FF2B5EF4-FFF2-40B4-BE49-F238E27FC236}">
                  <a16:creationId xmlns:a16="http://schemas.microsoft.com/office/drawing/2014/main" id="{4CE0DC29-9168-48CB-B91B-796F8B7F2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1797"/>
              <a:ext cx="1134" cy="817"/>
            </a:xfrm>
            <a:custGeom>
              <a:avLst/>
              <a:gdLst>
                <a:gd name="T0" fmla="*/ 1134 w 1134"/>
                <a:gd name="T1" fmla="*/ 363 h 817"/>
                <a:gd name="T2" fmla="*/ 907 w 1134"/>
                <a:gd name="T3" fmla="*/ 0 h 817"/>
                <a:gd name="T4" fmla="*/ 0 w 1134"/>
                <a:gd name="T5" fmla="*/ 0 h 817"/>
                <a:gd name="T6" fmla="*/ 227 w 1134"/>
                <a:gd name="T7" fmla="*/ 363 h 817"/>
                <a:gd name="T8" fmla="*/ 0 w 1134"/>
                <a:gd name="T9" fmla="*/ 726 h 817"/>
                <a:gd name="T10" fmla="*/ 0 w 1134"/>
                <a:gd name="T11" fmla="*/ 817 h 817"/>
                <a:gd name="T12" fmla="*/ 907 w 1134"/>
                <a:gd name="T13" fmla="*/ 817 h 817"/>
                <a:gd name="T14" fmla="*/ 1134 w 1134"/>
                <a:gd name="T15" fmla="*/ 454 h 817"/>
                <a:gd name="T16" fmla="*/ 1134 w 1134"/>
                <a:gd name="T17" fmla="*/ 36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817">
                  <a:moveTo>
                    <a:pt x="1134" y="363"/>
                  </a:moveTo>
                  <a:lnTo>
                    <a:pt x="907" y="0"/>
                  </a:lnTo>
                  <a:lnTo>
                    <a:pt x="0" y="0"/>
                  </a:lnTo>
                  <a:lnTo>
                    <a:pt x="227" y="363"/>
                  </a:lnTo>
                  <a:lnTo>
                    <a:pt x="0" y="726"/>
                  </a:lnTo>
                  <a:lnTo>
                    <a:pt x="0" y="817"/>
                  </a:lnTo>
                  <a:lnTo>
                    <a:pt x="907" y="817"/>
                  </a:lnTo>
                  <a:lnTo>
                    <a:pt x="1134" y="454"/>
                  </a:lnTo>
                  <a:lnTo>
                    <a:pt x="1134" y="36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67" name="Group 195">
            <a:extLst>
              <a:ext uri="{FF2B5EF4-FFF2-40B4-BE49-F238E27FC236}">
                <a16:creationId xmlns:a16="http://schemas.microsoft.com/office/drawing/2014/main" id="{A57E7CAF-02C1-4D80-BAD7-62FE13E8727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141663"/>
            <a:ext cx="1296988" cy="935037"/>
            <a:chOff x="1396" y="1797"/>
            <a:chExt cx="1134" cy="817"/>
          </a:xfrm>
        </p:grpSpPr>
        <p:sp>
          <p:nvSpPr>
            <p:cNvPr id="28868" name="Rectangle 196">
              <a:extLst>
                <a:ext uri="{FF2B5EF4-FFF2-40B4-BE49-F238E27FC236}">
                  <a16:creationId xmlns:a16="http://schemas.microsoft.com/office/drawing/2014/main" id="{2448EE5D-E98F-4B0F-AE2B-BF1D826A6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523"/>
              <a:ext cx="907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9" name="Freeform 197">
              <a:extLst>
                <a:ext uri="{FF2B5EF4-FFF2-40B4-BE49-F238E27FC236}">
                  <a16:creationId xmlns:a16="http://schemas.microsoft.com/office/drawing/2014/main" id="{1F92B3D8-6E98-4216-8986-92B5D6247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160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363 h 454"/>
                <a:gd name="T4" fmla="*/ 227 w 227"/>
                <a:gd name="T5" fmla="*/ 0 h 454"/>
                <a:gd name="T6" fmla="*/ 227 w 227"/>
                <a:gd name="T7" fmla="*/ 91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8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0" name="Freeform 198">
              <a:extLst>
                <a:ext uri="{FF2B5EF4-FFF2-40B4-BE49-F238E27FC236}">
                  <a16:creationId xmlns:a16="http://schemas.microsoft.com/office/drawing/2014/main" id="{8ED4FD58-AE17-4F1A-86F0-3D0666C13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160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1" name="Freeform 199">
              <a:extLst>
                <a:ext uri="{FF2B5EF4-FFF2-40B4-BE49-F238E27FC236}">
                  <a16:creationId xmlns:a16="http://schemas.microsoft.com/office/drawing/2014/main" id="{B3CB6F88-1281-4FBB-84EF-C932B921DA6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396" y="1797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2" name="Freeform 200">
              <a:extLst>
                <a:ext uri="{FF2B5EF4-FFF2-40B4-BE49-F238E27FC236}">
                  <a16:creationId xmlns:a16="http://schemas.microsoft.com/office/drawing/2014/main" id="{C7B5A626-7AA7-4593-90FC-42DFA9127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" y="2205"/>
              <a:ext cx="953" cy="227"/>
            </a:xfrm>
            <a:custGeom>
              <a:avLst/>
              <a:gdLst>
                <a:gd name="T0" fmla="*/ 137 w 953"/>
                <a:gd name="T1" fmla="*/ 0 h 227"/>
                <a:gd name="T2" fmla="*/ 953 w 953"/>
                <a:gd name="T3" fmla="*/ 0 h 227"/>
                <a:gd name="T4" fmla="*/ 817 w 953"/>
                <a:gd name="T5" fmla="*/ 227 h 227"/>
                <a:gd name="T6" fmla="*/ 0 w 953"/>
                <a:gd name="T7" fmla="*/ 227 h 227"/>
                <a:gd name="T8" fmla="*/ 137 w 95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227">
                  <a:moveTo>
                    <a:pt x="137" y="0"/>
                  </a:moveTo>
                  <a:lnTo>
                    <a:pt x="953" y="0"/>
                  </a:lnTo>
                  <a:lnTo>
                    <a:pt x="817" y="227"/>
                  </a:lnTo>
                  <a:lnTo>
                    <a:pt x="0" y="227"/>
                  </a:lnTo>
                  <a:lnTo>
                    <a:pt x="13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3" name="Freeform 201">
              <a:extLst>
                <a:ext uri="{FF2B5EF4-FFF2-40B4-BE49-F238E27FC236}">
                  <a16:creationId xmlns:a16="http://schemas.microsoft.com/office/drawing/2014/main" id="{92A17D99-F82F-48F0-8B15-CC2C49FCE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797"/>
              <a:ext cx="1134" cy="817"/>
            </a:xfrm>
            <a:custGeom>
              <a:avLst/>
              <a:gdLst>
                <a:gd name="T0" fmla="*/ 1134 w 1134"/>
                <a:gd name="T1" fmla="*/ 363 h 817"/>
                <a:gd name="T2" fmla="*/ 907 w 1134"/>
                <a:gd name="T3" fmla="*/ 0 h 817"/>
                <a:gd name="T4" fmla="*/ 0 w 1134"/>
                <a:gd name="T5" fmla="*/ 0 h 817"/>
                <a:gd name="T6" fmla="*/ 227 w 1134"/>
                <a:gd name="T7" fmla="*/ 363 h 817"/>
                <a:gd name="T8" fmla="*/ 0 w 1134"/>
                <a:gd name="T9" fmla="*/ 726 h 817"/>
                <a:gd name="T10" fmla="*/ 0 w 1134"/>
                <a:gd name="T11" fmla="*/ 817 h 817"/>
                <a:gd name="T12" fmla="*/ 907 w 1134"/>
                <a:gd name="T13" fmla="*/ 817 h 817"/>
                <a:gd name="T14" fmla="*/ 1134 w 1134"/>
                <a:gd name="T15" fmla="*/ 454 h 817"/>
                <a:gd name="T16" fmla="*/ 1134 w 1134"/>
                <a:gd name="T17" fmla="*/ 36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817">
                  <a:moveTo>
                    <a:pt x="1134" y="363"/>
                  </a:moveTo>
                  <a:lnTo>
                    <a:pt x="907" y="0"/>
                  </a:lnTo>
                  <a:lnTo>
                    <a:pt x="0" y="0"/>
                  </a:lnTo>
                  <a:lnTo>
                    <a:pt x="227" y="363"/>
                  </a:lnTo>
                  <a:lnTo>
                    <a:pt x="0" y="726"/>
                  </a:lnTo>
                  <a:lnTo>
                    <a:pt x="0" y="817"/>
                  </a:lnTo>
                  <a:lnTo>
                    <a:pt x="907" y="817"/>
                  </a:lnTo>
                  <a:lnTo>
                    <a:pt x="1134" y="454"/>
                  </a:lnTo>
                  <a:lnTo>
                    <a:pt x="1134" y="36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74" name="Group 202">
            <a:extLst>
              <a:ext uri="{FF2B5EF4-FFF2-40B4-BE49-F238E27FC236}">
                <a16:creationId xmlns:a16="http://schemas.microsoft.com/office/drawing/2014/main" id="{F6CE8939-5EF2-461B-8A0D-B1439B768448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3213100"/>
            <a:ext cx="1368425" cy="936625"/>
            <a:chOff x="2666" y="3203"/>
            <a:chExt cx="862" cy="590"/>
          </a:xfrm>
        </p:grpSpPr>
        <p:sp>
          <p:nvSpPr>
            <p:cNvPr id="28875" name="Rectangle 203">
              <a:extLst>
                <a:ext uri="{FF2B5EF4-FFF2-40B4-BE49-F238E27FC236}">
                  <a16:creationId xmlns:a16="http://schemas.microsoft.com/office/drawing/2014/main" id="{8F12A9C9-A76D-4E52-BB0B-09BF4C740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612"/>
              <a:ext cx="726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6" name="Freeform 204">
              <a:extLst>
                <a:ext uri="{FF2B5EF4-FFF2-40B4-BE49-F238E27FC236}">
                  <a16:creationId xmlns:a16="http://schemas.microsoft.com/office/drawing/2014/main" id="{CE5E06A4-5522-4BB3-84DF-666C56CE8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3340"/>
              <a:ext cx="136" cy="453"/>
            </a:xfrm>
            <a:custGeom>
              <a:avLst/>
              <a:gdLst>
                <a:gd name="T0" fmla="*/ 0 w 136"/>
                <a:gd name="T1" fmla="*/ 272 h 453"/>
                <a:gd name="T2" fmla="*/ 46 w 136"/>
                <a:gd name="T3" fmla="*/ 90 h 453"/>
                <a:gd name="T4" fmla="*/ 91 w 136"/>
                <a:gd name="T5" fmla="*/ 0 h 453"/>
                <a:gd name="T6" fmla="*/ 136 w 136"/>
                <a:gd name="T7" fmla="*/ 45 h 453"/>
                <a:gd name="T8" fmla="*/ 136 w 136"/>
                <a:gd name="T9" fmla="*/ 226 h 453"/>
                <a:gd name="T10" fmla="*/ 0 w 136"/>
                <a:gd name="T11" fmla="*/ 453 h 453"/>
                <a:gd name="T12" fmla="*/ 0 w 136"/>
                <a:gd name="T13" fmla="*/ 27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53">
                  <a:moveTo>
                    <a:pt x="0" y="272"/>
                  </a:moveTo>
                  <a:lnTo>
                    <a:pt x="46" y="90"/>
                  </a:lnTo>
                  <a:lnTo>
                    <a:pt x="91" y="0"/>
                  </a:lnTo>
                  <a:lnTo>
                    <a:pt x="136" y="45"/>
                  </a:lnTo>
                  <a:lnTo>
                    <a:pt x="136" y="226"/>
                  </a:lnTo>
                  <a:lnTo>
                    <a:pt x="0" y="453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3137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7" name="Freeform 205">
              <a:extLst>
                <a:ext uri="{FF2B5EF4-FFF2-40B4-BE49-F238E27FC236}">
                  <a16:creationId xmlns:a16="http://schemas.microsoft.com/office/drawing/2014/main" id="{B4B3DF90-5DDC-45B9-8C28-8CC2B86A8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430"/>
              <a:ext cx="772" cy="182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8" name="Freeform 206">
              <a:extLst>
                <a:ext uri="{FF2B5EF4-FFF2-40B4-BE49-F238E27FC236}">
                  <a16:creationId xmlns:a16="http://schemas.microsoft.com/office/drawing/2014/main" id="{6E2AE30E-70CD-48D0-BE4A-6C6C91058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3340"/>
              <a:ext cx="771" cy="90"/>
            </a:xfrm>
            <a:custGeom>
              <a:avLst/>
              <a:gdLst>
                <a:gd name="T0" fmla="*/ 771 w 771"/>
                <a:gd name="T1" fmla="*/ 0 h 90"/>
                <a:gd name="T2" fmla="*/ 45 w 771"/>
                <a:gd name="T3" fmla="*/ 0 h 90"/>
                <a:gd name="T4" fmla="*/ 0 w 771"/>
                <a:gd name="T5" fmla="*/ 90 h 90"/>
                <a:gd name="T6" fmla="*/ 726 w 771"/>
                <a:gd name="T7" fmla="*/ 90 h 90"/>
                <a:gd name="T8" fmla="*/ 771 w 77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90">
                  <a:moveTo>
                    <a:pt x="771" y="0"/>
                  </a:moveTo>
                  <a:lnTo>
                    <a:pt x="45" y="0"/>
                  </a:lnTo>
                  <a:lnTo>
                    <a:pt x="0" y="90"/>
                  </a:lnTo>
                  <a:lnTo>
                    <a:pt x="726" y="90"/>
                  </a:lnTo>
                  <a:lnTo>
                    <a:pt x="77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79" name="Freeform 207">
              <a:extLst>
                <a:ext uri="{FF2B5EF4-FFF2-40B4-BE49-F238E27FC236}">
                  <a16:creationId xmlns:a16="http://schemas.microsoft.com/office/drawing/2014/main" id="{3A7B219F-977A-4C07-A673-BE5AB1C94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3340"/>
              <a:ext cx="658" cy="45"/>
            </a:xfrm>
            <a:custGeom>
              <a:avLst/>
              <a:gdLst>
                <a:gd name="T0" fmla="*/ 658 w 658"/>
                <a:gd name="T1" fmla="*/ 0 h 45"/>
                <a:gd name="T2" fmla="*/ 17 w 658"/>
                <a:gd name="T3" fmla="*/ 0 h 45"/>
                <a:gd name="T4" fmla="*/ 0 w 658"/>
                <a:gd name="T5" fmla="*/ 45 h 45"/>
                <a:gd name="T6" fmla="*/ 637 w 658"/>
                <a:gd name="T7" fmla="*/ 45 h 45"/>
                <a:gd name="T8" fmla="*/ 658 w 65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45">
                  <a:moveTo>
                    <a:pt x="658" y="0"/>
                  </a:moveTo>
                  <a:lnTo>
                    <a:pt x="17" y="0"/>
                  </a:lnTo>
                  <a:lnTo>
                    <a:pt x="0" y="45"/>
                  </a:lnTo>
                  <a:lnTo>
                    <a:pt x="637" y="45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0" name="Rectangle 208">
              <a:extLst>
                <a:ext uri="{FF2B5EF4-FFF2-40B4-BE49-F238E27FC236}">
                  <a16:creationId xmlns:a16="http://schemas.microsoft.com/office/drawing/2014/main" id="{C651E9A0-7731-48CC-A6CF-6C989AFEA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657"/>
              <a:ext cx="635" cy="13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1" name="Freeform 209">
              <a:extLst>
                <a:ext uri="{FF2B5EF4-FFF2-40B4-BE49-F238E27FC236}">
                  <a16:creationId xmlns:a16="http://schemas.microsoft.com/office/drawing/2014/main" id="{D033B86A-8338-4228-B4A8-3631A2BC9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521"/>
              <a:ext cx="182" cy="45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2" name="Freeform 210">
              <a:extLst>
                <a:ext uri="{FF2B5EF4-FFF2-40B4-BE49-F238E27FC236}">
                  <a16:creationId xmlns:a16="http://schemas.microsoft.com/office/drawing/2014/main" id="{CEB1296A-FB09-40E6-9CC1-E0667207A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339"/>
              <a:ext cx="862" cy="454"/>
            </a:xfrm>
            <a:custGeom>
              <a:avLst/>
              <a:gdLst>
                <a:gd name="T0" fmla="*/ 726 w 862"/>
                <a:gd name="T1" fmla="*/ 454 h 454"/>
                <a:gd name="T2" fmla="*/ 0 w 862"/>
                <a:gd name="T3" fmla="*/ 454 h 454"/>
                <a:gd name="T4" fmla="*/ 0 w 862"/>
                <a:gd name="T5" fmla="*/ 273 h 454"/>
                <a:gd name="T6" fmla="*/ 46 w 862"/>
                <a:gd name="T7" fmla="*/ 91 h 454"/>
                <a:gd name="T8" fmla="*/ 91 w 862"/>
                <a:gd name="T9" fmla="*/ 0 h 454"/>
                <a:gd name="T10" fmla="*/ 817 w 862"/>
                <a:gd name="T11" fmla="*/ 0 h 454"/>
                <a:gd name="T12" fmla="*/ 862 w 862"/>
                <a:gd name="T13" fmla="*/ 46 h 454"/>
                <a:gd name="T14" fmla="*/ 862 w 862"/>
                <a:gd name="T15" fmla="*/ 227 h 454"/>
                <a:gd name="T16" fmla="*/ 726 w 86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454">
                  <a:moveTo>
                    <a:pt x="726" y="454"/>
                  </a:moveTo>
                  <a:lnTo>
                    <a:pt x="0" y="454"/>
                  </a:lnTo>
                  <a:lnTo>
                    <a:pt x="0" y="273"/>
                  </a:lnTo>
                  <a:lnTo>
                    <a:pt x="46" y="91"/>
                  </a:lnTo>
                  <a:lnTo>
                    <a:pt x="91" y="0"/>
                  </a:lnTo>
                  <a:lnTo>
                    <a:pt x="817" y="0"/>
                  </a:lnTo>
                  <a:lnTo>
                    <a:pt x="862" y="46"/>
                  </a:lnTo>
                  <a:lnTo>
                    <a:pt x="862" y="227"/>
                  </a:lnTo>
                  <a:lnTo>
                    <a:pt x="726" y="454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3" name="Freeform 211">
              <a:extLst>
                <a:ext uri="{FF2B5EF4-FFF2-40B4-BE49-F238E27FC236}">
                  <a16:creationId xmlns:a16="http://schemas.microsoft.com/office/drawing/2014/main" id="{CBB1DF83-3325-4663-8046-38C003333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204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4" name="Freeform 212">
              <a:extLst>
                <a:ext uri="{FF2B5EF4-FFF2-40B4-BE49-F238E27FC236}">
                  <a16:creationId xmlns:a16="http://schemas.microsoft.com/office/drawing/2014/main" id="{5E616CDD-F46D-403D-9AA2-21820FC65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" y="3204"/>
              <a:ext cx="545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5" name="Freeform 213">
              <a:extLst>
                <a:ext uri="{FF2B5EF4-FFF2-40B4-BE49-F238E27FC236}">
                  <a16:creationId xmlns:a16="http://schemas.microsoft.com/office/drawing/2014/main" id="{F38133C0-D398-4A33-8432-1CF74E14C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203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86" name="Group 214">
            <a:extLst>
              <a:ext uri="{FF2B5EF4-FFF2-40B4-BE49-F238E27FC236}">
                <a16:creationId xmlns:a16="http://schemas.microsoft.com/office/drawing/2014/main" id="{23ADF7E1-1E45-455E-BA51-B7BFE721A95A}"/>
              </a:ext>
            </a:extLst>
          </p:cNvPr>
          <p:cNvGrpSpPr>
            <a:grpSpLocks/>
          </p:cNvGrpSpPr>
          <p:nvPr/>
        </p:nvGrpSpPr>
        <p:grpSpPr bwMode="auto">
          <a:xfrm>
            <a:off x="7978775" y="1268413"/>
            <a:ext cx="1368425" cy="933450"/>
            <a:chOff x="2666" y="1981"/>
            <a:chExt cx="862" cy="588"/>
          </a:xfrm>
        </p:grpSpPr>
        <p:sp>
          <p:nvSpPr>
            <p:cNvPr id="28887" name="Rectangle 215">
              <a:extLst>
                <a:ext uri="{FF2B5EF4-FFF2-40B4-BE49-F238E27FC236}">
                  <a16:creationId xmlns:a16="http://schemas.microsoft.com/office/drawing/2014/main" id="{FB8EABF3-2EF0-4D5F-8477-EE25A161F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87"/>
              <a:ext cx="726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8" name="Freeform 216">
              <a:extLst>
                <a:ext uri="{FF2B5EF4-FFF2-40B4-BE49-F238E27FC236}">
                  <a16:creationId xmlns:a16="http://schemas.microsoft.com/office/drawing/2014/main" id="{34A0C426-5DAA-4D97-A189-726575D52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2115"/>
              <a:ext cx="136" cy="453"/>
            </a:xfrm>
            <a:custGeom>
              <a:avLst/>
              <a:gdLst>
                <a:gd name="T0" fmla="*/ 0 w 136"/>
                <a:gd name="T1" fmla="*/ 272 h 453"/>
                <a:gd name="T2" fmla="*/ 46 w 136"/>
                <a:gd name="T3" fmla="*/ 90 h 453"/>
                <a:gd name="T4" fmla="*/ 91 w 136"/>
                <a:gd name="T5" fmla="*/ 0 h 453"/>
                <a:gd name="T6" fmla="*/ 136 w 136"/>
                <a:gd name="T7" fmla="*/ 45 h 453"/>
                <a:gd name="T8" fmla="*/ 136 w 136"/>
                <a:gd name="T9" fmla="*/ 226 h 453"/>
                <a:gd name="T10" fmla="*/ 0 w 136"/>
                <a:gd name="T11" fmla="*/ 453 h 453"/>
                <a:gd name="T12" fmla="*/ 0 w 136"/>
                <a:gd name="T13" fmla="*/ 27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53">
                  <a:moveTo>
                    <a:pt x="0" y="272"/>
                  </a:moveTo>
                  <a:lnTo>
                    <a:pt x="46" y="90"/>
                  </a:lnTo>
                  <a:lnTo>
                    <a:pt x="91" y="0"/>
                  </a:lnTo>
                  <a:lnTo>
                    <a:pt x="136" y="45"/>
                  </a:lnTo>
                  <a:lnTo>
                    <a:pt x="136" y="226"/>
                  </a:lnTo>
                  <a:lnTo>
                    <a:pt x="0" y="453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9" name="Freeform 217">
              <a:extLst>
                <a:ext uri="{FF2B5EF4-FFF2-40B4-BE49-F238E27FC236}">
                  <a16:creationId xmlns:a16="http://schemas.microsoft.com/office/drawing/2014/main" id="{EFBCB863-5E49-4B4D-B42A-EE7ED7152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205"/>
              <a:ext cx="772" cy="182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0" name="Freeform 218">
              <a:extLst>
                <a:ext uri="{FF2B5EF4-FFF2-40B4-BE49-F238E27FC236}">
                  <a16:creationId xmlns:a16="http://schemas.microsoft.com/office/drawing/2014/main" id="{29C933F3-0F6A-45F0-A628-21157D2E8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115"/>
              <a:ext cx="771" cy="90"/>
            </a:xfrm>
            <a:custGeom>
              <a:avLst/>
              <a:gdLst>
                <a:gd name="T0" fmla="*/ 771 w 771"/>
                <a:gd name="T1" fmla="*/ 0 h 90"/>
                <a:gd name="T2" fmla="*/ 45 w 771"/>
                <a:gd name="T3" fmla="*/ 0 h 90"/>
                <a:gd name="T4" fmla="*/ 0 w 771"/>
                <a:gd name="T5" fmla="*/ 90 h 90"/>
                <a:gd name="T6" fmla="*/ 726 w 771"/>
                <a:gd name="T7" fmla="*/ 90 h 90"/>
                <a:gd name="T8" fmla="*/ 771 w 77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90">
                  <a:moveTo>
                    <a:pt x="771" y="0"/>
                  </a:moveTo>
                  <a:lnTo>
                    <a:pt x="45" y="0"/>
                  </a:lnTo>
                  <a:lnTo>
                    <a:pt x="0" y="90"/>
                  </a:lnTo>
                  <a:lnTo>
                    <a:pt x="726" y="90"/>
                  </a:lnTo>
                  <a:lnTo>
                    <a:pt x="77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1" name="Freeform 219">
              <a:extLst>
                <a:ext uri="{FF2B5EF4-FFF2-40B4-BE49-F238E27FC236}">
                  <a16:creationId xmlns:a16="http://schemas.microsoft.com/office/drawing/2014/main" id="{4A40A33C-AA0D-4820-B8DC-94C1A94B1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115"/>
              <a:ext cx="658" cy="45"/>
            </a:xfrm>
            <a:custGeom>
              <a:avLst/>
              <a:gdLst>
                <a:gd name="T0" fmla="*/ 658 w 658"/>
                <a:gd name="T1" fmla="*/ 0 h 45"/>
                <a:gd name="T2" fmla="*/ 17 w 658"/>
                <a:gd name="T3" fmla="*/ 0 h 45"/>
                <a:gd name="T4" fmla="*/ 0 w 658"/>
                <a:gd name="T5" fmla="*/ 45 h 45"/>
                <a:gd name="T6" fmla="*/ 637 w 658"/>
                <a:gd name="T7" fmla="*/ 45 h 45"/>
                <a:gd name="T8" fmla="*/ 658 w 65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45">
                  <a:moveTo>
                    <a:pt x="658" y="0"/>
                  </a:moveTo>
                  <a:lnTo>
                    <a:pt x="17" y="0"/>
                  </a:lnTo>
                  <a:lnTo>
                    <a:pt x="0" y="45"/>
                  </a:lnTo>
                  <a:lnTo>
                    <a:pt x="637" y="45"/>
                  </a:lnTo>
                  <a:lnTo>
                    <a:pt x="658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2" name="Rectangle 220">
              <a:extLst>
                <a:ext uri="{FF2B5EF4-FFF2-40B4-BE49-F238E27FC236}">
                  <a16:creationId xmlns:a16="http://schemas.microsoft.com/office/drawing/2014/main" id="{1D220E31-937F-4C75-AB05-A0A8D209F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432"/>
              <a:ext cx="635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3" name="Freeform 221">
              <a:extLst>
                <a:ext uri="{FF2B5EF4-FFF2-40B4-BE49-F238E27FC236}">
                  <a16:creationId xmlns:a16="http://schemas.microsoft.com/office/drawing/2014/main" id="{2199A14E-5254-43D6-96ED-B3948FB5F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296"/>
              <a:ext cx="182" cy="45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4" name="Freeform 222">
              <a:extLst>
                <a:ext uri="{FF2B5EF4-FFF2-40B4-BE49-F238E27FC236}">
                  <a16:creationId xmlns:a16="http://schemas.microsoft.com/office/drawing/2014/main" id="{0B9136B2-009E-45A8-B56A-594DBDAD4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115"/>
              <a:ext cx="862" cy="454"/>
            </a:xfrm>
            <a:custGeom>
              <a:avLst/>
              <a:gdLst>
                <a:gd name="T0" fmla="*/ 726 w 862"/>
                <a:gd name="T1" fmla="*/ 454 h 454"/>
                <a:gd name="T2" fmla="*/ 0 w 862"/>
                <a:gd name="T3" fmla="*/ 454 h 454"/>
                <a:gd name="T4" fmla="*/ 0 w 862"/>
                <a:gd name="T5" fmla="*/ 273 h 454"/>
                <a:gd name="T6" fmla="*/ 46 w 862"/>
                <a:gd name="T7" fmla="*/ 91 h 454"/>
                <a:gd name="T8" fmla="*/ 91 w 862"/>
                <a:gd name="T9" fmla="*/ 0 h 454"/>
                <a:gd name="T10" fmla="*/ 817 w 862"/>
                <a:gd name="T11" fmla="*/ 0 h 454"/>
                <a:gd name="T12" fmla="*/ 862 w 862"/>
                <a:gd name="T13" fmla="*/ 46 h 454"/>
                <a:gd name="T14" fmla="*/ 862 w 862"/>
                <a:gd name="T15" fmla="*/ 227 h 454"/>
                <a:gd name="T16" fmla="*/ 726 w 86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454">
                  <a:moveTo>
                    <a:pt x="726" y="454"/>
                  </a:moveTo>
                  <a:lnTo>
                    <a:pt x="0" y="454"/>
                  </a:lnTo>
                  <a:lnTo>
                    <a:pt x="0" y="273"/>
                  </a:lnTo>
                  <a:lnTo>
                    <a:pt x="46" y="91"/>
                  </a:lnTo>
                  <a:lnTo>
                    <a:pt x="91" y="0"/>
                  </a:lnTo>
                  <a:lnTo>
                    <a:pt x="817" y="0"/>
                  </a:lnTo>
                  <a:lnTo>
                    <a:pt x="862" y="46"/>
                  </a:lnTo>
                  <a:lnTo>
                    <a:pt x="862" y="227"/>
                  </a:lnTo>
                  <a:lnTo>
                    <a:pt x="726" y="454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5" name="Freeform 223">
              <a:extLst>
                <a:ext uri="{FF2B5EF4-FFF2-40B4-BE49-F238E27FC236}">
                  <a16:creationId xmlns:a16="http://schemas.microsoft.com/office/drawing/2014/main" id="{D854784A-D30E-4D58-9DB3-42EF9BF5F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" y="1981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6" name="Freeform 224">
              <a:extLst>
                <a:ext uri="{FF2B5EF4-FFF2-40B4-BE49-F238E27FC236}">
                  <a16:creationId xmlns:a16="http://schemas.microsoft.com/office/drawing/2014/main" id="{2681D692-CEE4-445E-921C-CCDECC6FF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" y="1981"/>
              <a:ext cx="545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97" name="Freeform 225">
              <a:extLst>
                <a:ext uri="{FF2B5EF4-FFF2-40B4-BE49-F238E27FC236}">
                  <a16:creationId xmlns:a16="http://schemas.microsoft.com/office/drawing/2014/main" id="{FC98B661-CFE5-420F-9B0F-520A89E81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" y="1981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898" name="Group 226">
            <a:extLst>
              <a:ext uri="{FF2B5EF4-FFF2-40B4-BE49-F238E27FC236}">
                <a16:creationId xmlns:a16="http://schemas.microsoft.com/office/drawing/2014/main" id="{2125E840-864E-400A-8A83-6693AEF83FC7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268413"/>
            <a:ext cx="1444625" cy="1008062"/>
            <a:chOff x="1487" y="1933"/>
            <a:chExt cx="910" cy="635"/>
          </a:xfrm>
        </p:grpSpPr>
        <p:sp>
          <p:nvSpPr>
            <p:cNvPr id="28899" name="Rectangle 227">
              <a:extLst>
                <a:ext uri="{FF2B5EF4-FFF2-40B4-BE49-F238E27FC236}">
                  <a16:creationId xmlns:a16="http://schemas.microsoft.com/office/drawing/2014/main" id="{73E2A373-CDD4-4CC7-9EE9-145B0DA47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87"/>
              <a:ext cx="726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0" name="Freeform 228">
              <a:extLst>
                <a:ext uri="{FF2B5EF4-FFF2-40B4-BE49-F238E27FC236}">
                  <a16:creationId xmlns:a16="http://schemas.microsoft.com/office/drawing/2014/main" id="{BC3E773F-F05F-4346-998A-C19788E1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2069"/>
              <a:ext cx="181" cy="499"/>
            </a:xfrm>
            <a:custGeom>
              <a:avLst/>
              <a:gdLst>
                <a:gd name="T0" fmla="*/ 0 w 181"/>
                <a:gd name="T1" fmla="*/ 499 h 499"/>
                <a:gd name="T2" fmla="*/ 0 w 181"/>
                <a:gd name="T3" fmla="*/ 318 h 499"/>
                <a:gd name="T4" fmla="*/ 181 w 181"/>
                <a:gd name="T5" fmla="*/ 0 h 499"/>
                <a:gd name="T6" fmla="*/ 181 w 181"/>
                <a:gd name="T7" fmla="*/ 182 h 499"/>
                <a:gd name="T8" fmla="*/ 0 w 181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99">
                  <a:moveTo>
                    <a:pt x="0" y="499"/>
                  </a:moveTo>
                  <a:lnTo>
                    <a:pt x="0" y="318"/>
                  </a:lnTo>
                  <a:lnTo>
                    <a:pt x="181" y="0"/>
                  </a:lnTo>
                  <a:lnTo>
                    <a:pt x="181" y="182"/>
                  </a:lnTo>
                  <a:lnTo>
                    <a:pt x="0" y="49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01" name="Freeform 229">
              <a:extLst>
                <a:ext uri="{FF2B5EF4-FFF2-40B4-BE49-F238E27FC236}">
                  <a16:creationId xmlns:a16="http://schemas.microsoft.com/office/drawing/2014/main" id="{AF9C499C-6B24-47C9-9043-D852158D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2024"/>
              <a:ext cx="183" cy="363"/>
            </a:xfrm>
            <a:custGeom>
              <a:avLst/>
              <a:gdLst>
                <a:gd name="T0" fmla="*/ 183 w 183"/>
                <a:gd name="T1" fmla="*/ 45 h 363"/>
                <a:gd name="T2" fmla="*/ 183 w 183"/>
                <a:gd name="T3" fmla="*/ 0 h 363"/>
                <a:gd name="T4" fmla="*/ 0 w 183"/>
                <a:gd name="T5" fmla="*/ 317 h 363"/>
                <a:gd name="T6" fmla="*/ 0 w 183"/>
                <a:gd name="T7" fmla="*/ 363 h 363"/>
                <a:gd name="T8" fmla="*/ 183 w 183"/>
                <a:gd name="T9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63">
                  <a:moveTo>
                    <a:pt x="183" y="45"/>
                  </a:moveTo>
                  <a:lnTo>
                    <a:pt x="183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183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02" name="Rectangle 230">
              <a:extLst>
                <a:ext uri="{FF2B5EF4-FFF2-40B4-BE49-F238E27FC236}">
                  <a16:creationId xmlns:a16="http://schemas.microsoft.com/office/drawing/2014/main" id="{9A556E06-CE63-4048-BACA-0BC406E54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1"/>
              <a:ext cx="726" cy="4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3" name="Freeform 231">
              <a:extLst>
                <a:ext uri="{FF2B5EF4-FFF2-40B4-BE49-F238E27FC236}">
                  <a16:creationId xmlns:a16="http://schemas.microsoft.com/office/drawing/2014/main" id="{6B08816C-2F91-47F4-BE1C-87E8456D1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1933"/>
              <a:ext cx="184" cy="408"/>
            </a:xfrm>
            <a:custGeom>
              <a:avLst/>
              <a:gdLst>
                <a:gd name="T0" fmla="*/ 0 w 184"/>
                <a:gd name="T1" fmla="*/ 408 h 408"/>
                <a:gd name="T2" fmla="*/ 0 w 184"/>
                <a:gd name="T3" fmla="*/ 318 h 408"/>
                <a:gd name="T4" fmla="*/ 184 w 184"/>
                <a:gd name="T5" fmla="*/ 0 h 408"/>
                <a:gd name="T6" fmla="*/ 184 w 184"/>
                <a:gd name="T7" fmla="*/ 91 h 408"/>
                <a:gd name="T8" fmla="*/ 0 w 184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8">
                  <a:moveTo>
                    <a:pt x="0" y="408"/>
                  </a:moveTo>
                  <a:lnTo>
                    <a:pt x="0" y="318"/>
                  </a:lnTo>
                  <a:lnTo>
                    <a:pt x="184" y="0"/>
                  </a:lnTo>
                  <a:lnTo>
                    <a:pt x="184" y="9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04" name="Rectangle 232">
              <a:extLst>
                <a:ext uri="{FF2B5EF4-FFF2-40B4-BE49-F238E27FC236}">
                  <a16:creationId xmlns:a16="http://schemas.microsoft.com/office/drawing/2014/main" id="{8E6DE56F-2B13-436E-84C8-B6EF2B197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51"/>
              <a:ext cx="726" cy="9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5" name="Freeform 233">
              <a:extLst>
                <a:ext uri="{FF2B5EF4-FFF2-40B4-BE49-F238E27FC236}">
                  <a16:creationId xmlns:a16="http://schemas.microsoft.com/office/drawing/2014/main" id="{09877637-5AAF-450B-A132-9D7B74B38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933"/>
              <a:ext cx="907" cy="318"/>
            </a:xfrm>
            <a:custGeom>
              <a:avLst/>
              <a:gdLst>
                <a:gd name="T0" fmla="*/ 907 w 907"/>
                <a:gd name="T1" fmla="*/ 0 h 318"/>
                <a:gd name="T2" fmla="*/ 182 w 907"/>
                <a:gd name="T3" fmla="*/ 0 h 318"/>
                <a:gd name="T4" fmla="*/ 0 w 907"/>
                <a:gd name="T5" fmla="*/ 318 h 318"/>
                <a:gd name="T6" fmla="*/ 726 w 907"/>
                <a:gd name="T7" fmla="*/ 318 h 318"/>
                <a:gd name="T8" fmla="*/ 907 w 907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318">
                  <a:moveTo>
                    <a:pt x="907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726" y="318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06" name="Group 234">
              <a:extLst>
                <a:ext uri="{FF2B5EF4-FFF2-40B4-BE49-F238E27FC236}">
                  <a16:creationId xmlns:a16="http://schemas.microsoft.com/office/drawing/2014/main" id="{CDFFC5FE-1326-48BF-95EB-1F645EBE1E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2273"/>
              <a:ext cx="182" cy="50"/>
              <a:chOff x="1714" y="2205"/>
              <a:chExt cx="499" cy="136"/>
            </a:xfrm>
          </p:grpSpPr>
          <p:sp>
            <p:nvSpPr>
              <p:cNvPr id="28907" name="Rectangle 235">
                <a:extLst>
                  <a:ext uri="{FF2B5EF4-FFF2-40B4-BE49-F238E27FC236}">
                    <a16:creationId xmlns:a16="http://schemas.microsoft.com/office/drawing/2014/main" id="{B7C57EF9-A1A2-41E5-86B5-7165F1BAA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05"/>
                <a:ext cx="499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08" name="Rectangle 236">
                <a:extLst>
                  <a:ext uri="{FF2B5EF4-FFF2-40B4-BE49-F238E27FC236}">
                    <a16:creationId xmlns:a16="http://schemas.microsoft.com/office/drawing/2014/main" id="{14C449A1-8466-4BFF-86FA-C401C1F51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2228"/>
                <a:ext cx="454" cy="90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99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909" name="Rectangle 237">
              <a:extLst>
                <a:ext uri="{FF2B5EF4-FFF2-40B4-BE49-F238E27FC236}">
                  <a16:creationId xmlns:a16="http://schemas.microsoft.com/office/drawing/2014/main" id="{75F07875-B31D-44A2-AD3E-CF47365D7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87"/>
              <a:ext cx="635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0" name="Freeform 238">
              <a:extLst>
                <a:ext uri="{FF2B5EF4-FFF2-40B4-BE49-F238E27FC236}">
                  <a16:creationId xmlns:a16="http://schemas.microsoft.com/office/drawing/2014/main" id="{4A051655-A4AB-4AE3-8319-1F065898B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" y="2102"/>
              <a:ext cx="143" cy="318"/>
            </a:xfrm>
            <a:custGeom>
              <a:avLst/>
              <a:gdLst>
                <a:gd name="T0" fmla="*/ 0 w 184"/>
                <a:gd name="T1" fmla="*/ 318 h 409"/>
                <a:gd name="T2" fmla="*/ 184 w 184"/>
                <a:gd name="T3" fmla="*/ 0 h 409"/>
                <a:gd name="T4" fmla="*/ 184 w 184"/>
                <a:gd name="T5" fmla="*/ 91 h 409"/>
                <a:gd name="T6" fmla="*/ 1 w 184"/>
                <a:gd name="T7" fmla="*/ 409 h 409"/>
                <a:gd name="T8" fmla="*/ 0 w 184"/>
                <a:gd name="T9" fmla="*/ 3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9">
                  <a:moveTo>
                    <a:pt x="0" y="318"/>
                  </a:moveTo>
                  <a:lnTo>
                    <a:pt x="184" y="0"/>
                  </a:lnTo>
                  <a:lnTo>
                    <a:pt x="184" y="91"/>
                  </a:lnTo>
                  <a:lnTo>
                    <a:pt x="1" y="409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1" name="Freeform 239">
              <a:extLst>
                <a:ext uri="{FF2B5EF4-FFF2-40B4-BE49-F238E27FC236}">
                  <a16:creationId xmlns:a16="http://schemas.microsoft.com/office/drawing/2014/main" id="{D463FF8A-A140-4B7F-8573-14D09B869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933"/>
              <a:ext cx="907" cy="635"/>
            </a:xfrm>
            <a:custGeom>
              <a:avLst/>
              <a:gdLst>
                <a:gd name="T0" fmla="*/ 726 w 907"/>
                <a:gd name="T1" fmla="*/ 635 h 635"/>
                <a:gd name="T2" fmla="*/ 0 w 907"/>
                <a:gd name="T3" fmla="*/ 635 h 635"/>
                <a:gd name="T4" fmla="*/ 0 w 907"/>
                <a:gd name="T5" fmla="*/ 318 h 635"/>
                <a:gd name="T6" fmla="*/ 182 w 907"/>
                <a:gd name="T7" fmla="*/ 0 h 635"/>
                <a:gd name="T8" fmla="*/ 907 w 907"/>
                <a:gd name="T9" fmla="*/ 0 h 635"/>
                <a:gd name="T10" fmla="*/ 907 w 907"/>
                <a:gd name="T11" fmla="*/ 318 h 635"/>
                <a:gd name="T12" fmla="*/ 726 w 907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635">
                  <a:moveTo>
                    <a:pt x="726" y="635"/>
                  </a:moveTo>
                  <a:lnTo>
                    <a:pt x="0" y="635"/>
                  </a:lnTo>
                  <a:lnTo>
                    <a:pt x="0" y="318"/>
                  </a:lnTo>
                  <a:lnTo>
                    <a:pt x="182" y="0"/>
                  </a:lnTo>
                  <a:lnTo>
                    <a:pt x="907" y="0"/>
                  </a:lnTo>
                  <a:lnTo>
                    <a:pt x="907" y="318"/>
                  </a:lnTo>
                  <a:lnTo>
                    <a:pt x="726" y="63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12" name="Group 240">
            <a:extLst>
              <a:ext uri="{FF2B5EF4-FFF2-40B4-BE49-F238E27FC236}">
                <a16:creationId xmlns:a16="http://schemas.microsoft.com/office/drawing/2014/main" id="{6561B96E-D2F3-44AB-A494-EBD6618559A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141663"/>
            <a:ext cx="1444625" cy="1008062"/>
            <a:chOff x="1487" y="3158"/>
            <a:chExt cx="910" cy="635"/>
          </a:xfrm>
        </p:grpSpPr>
        <p:sp>
          <p:nvSpPr>
            <p:cNvPr id="28913" name="Rectangle 241">
              <a:extLst>
                <a:ext uri="{FF2B5EF4-FFF2-40B4-BE49-F238E27FC236}">
                  <a16:creationId xmlns:a16="http://schemas.microsoft.com/office/drawing/2014/main" id="{6B6C265A-9424-4B6A-BB05-3C87FC168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612"/>
              <a:ext cx="726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4" name="Freeform 242">
              <a:extLst>
                <a:ext uri="{FF2B5EF4-FFF2-40B4-BE49-F238E27FC236}">
                  <a16:creationId xmlns:a16="http://schemas.microsoft.com/office/drawing/2014/main" id="{48EB404E-0E3F-4D76-AC8F-D5F59371B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294"/>
              <a:ext cx="181" cy="499"/>
            </a:xfrm>
            <a:custGeom>
              <a:avLst/>
              <a:gdLst>
                <a:gd name="T0" fmla="*/ 0 w 181"/>
                <a:gd name="T1" fmla="*/ 499 h 499"/>
                <a:gd name="T2" fmla="*/ 0 w 181"/>
                <a:gd name="T3" fmla="*/ 318 h 499"/>
                <a:gd name="T4" fmla="*/ 181 w 181"/>
                <a:gd name="T5" fmla="*/ 0 h 499"/>
                <a:gd name="T6" fmla="*/ 181 w 181"/>
                <a:gd name="T7" fmla="*/ 182 h 499"/>
                <a:gd name="T8" fmla="*/ 0 w 181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99">
                  <a:moveTo>
                    <a:pt x="0" y="499"/>
                  </a:moveTo>
                  <a:lnTo>
                    <a:pt x="0" y="318"/>
                  </a:lnTo>
                  <a:lnTo>
                    <a:pt x="181" y="0"/>
                  </a:lnTo>
                  <a:lnTo>
                    <a:pt x="181" y="182"/>
                  </a:lnTo>
                  <a:lnTo>
                    <a:pt x="0" y="499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5" name="Freeform 243">
              <a:extLst>
                <a:ext uri="{FF2B5EF4-FFF2-40B4-BE49-F238E27FC236}">
                  <a16:creationId xmlns:a16="http://schemas.microsoft.com/office/drawing/2014/main" id="{958D2E42-CE59-4584-A502-988554699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3249"/>
              <a:ext cx="183" cy="363"/>
            </a:xfrm>
            <a:custGeom>
              <a:avLst/>
              <a:gdLst>
                <a:gd name="T0" fmla="*/ 183 w 183"/>
                <a:gd name="T1" fmla="*/ 45 h 363"/>
                <a:gd name="T2" fmla="*/ 183 w 183"/>
                <a:gd name="T3" fmla="*/ 0 h 363"/>
                <a:gd name="T4" fmla="*/ 0 w 183"/>
                <a:gd name="T5" fmla="*/ 317 h 363"/>
                <a:gd name="T6" fmla="*/ 0 w 183"/>
                <a:gd name="T7" fmla="*/ 363 h 363"/>
                <a:gd name="T8" fmla="*/ 183 w 183"/>
                <a:gd name="T9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63">
                  <a:moveTo>
                    <a:pt x="183" y="45"/>
                  </a:moveTo>
                  <a:lnTo>
                    <a:pt x="183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183" y="45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6" name="Rectangle 244">
              <a:extLst>
                <a:ext uri="{FF2B5EF4-FFF2-40B4-BE49-F238E27FC236}">
                  <a16:creationId xmlns:a16="http://schemas.microsoft.com/office/drawing/2014/main" id="{E36BD733-B1B9-4AAA-8053-A67B50975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566"/>
              <a:ext cx="726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7" name="Freeform 245">
              <a:extLst>
                <a:ext uri="{FF2B5EF4-FFF2-40B4-BE49-F238E27FC236}">
                  <a16:creationId xmlns:a16="http://schemas.microsoft.com/office/drawing/2014/main" id="{FF5C6181-4847-42A2-AEB5-697E13BAD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158"/>
              <a:ext cx="184" cy="408"/>
            </a:xfrm>
            <a:custGeom>
              <a:avLst/>
              <a:gdLst>
                <a:gd name="T0" fmla="*/ 0 w 184"/>
                <a:gd name="T1" fmla="*/ 408 h 408"/>
                <a:gd name="T2" fmla="*/ 0 w 184"/>
                <a:gd name="T3" fmla="*/ 318 h 408"/>
                <a:gd name="T4" fmla="*/ 184 w 184"/>
                <a:gd name="T5" fmla="*/ 0 h 408"/>
                <a:gd name="T6" fmla="*/ 184 w 184"/>
                <a:gd name="T7" fmla="*/ 91 h 408"/>
                <a:gd name="T8" fmla="*/ 0 w 184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8">
                  <a:moveTo>
                    <a:pt x="0" y="408"/>
                  </a:moveTo>
                  <a:lnTo>
                    <a:pt x="0" y="318"/>
                  </a:lnTo>
                  <a:lnTo>
                    <a:pt x="184" y="0"/>
                  </a:lnTo>
                  <a:lnTo>
                    <a:pt x="184" y="9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8" name="Rectangle 246">
              <a:extLst>
                <a:ext uri="{FF2B5EF4-FFF2-40B4-BE49-F238E27FC236}">
                  <a16:creationId xmlns:a16="http://schemas.microsoft.com/office/drawing/2014/main" id="{D1A9F439-BD5E-4AA3-BB24-D0369B39B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76"/>
              <a:ext cx="726" cy="9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9" name="Freeform 247">
              <a:extLst>
                <a:ext uri="{FF2B5EF4-FFF2-40B4-BE49-F238E27FC236}">
                  <a16:creationId xmlns:a16="http://schemas.microsoft.com/office/drawing/2014/main" id="{CC07A33E-9527-4A10-B7C0-33C30A07B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158"/>
              <a:ext cx="907" cy="318"/>
            </a:xfrm>
            <a:custGeom>
              <a:avLst/>
              <a:gdLst>
                <a:gd name="T0" fmla="*/ 907 w 907"/>
                <a:gd name="T1" fmla="*/ 0 h 318"/>
                <a:gd name="T2" fmla="*/ 182 w 907"/>
                <a:gd name="T3" fmla="*/ 0 h 318"/>
                <a:gd name="T4" fmla="*/ 0 w 907"/>
                <a:gd name="T5" fmla="*/ 318 h 318"/>
                <a:gd name="T6" fmla="*/ 726 w 907"/>
                <a:gd name="T7" fmla="*/ 318 h 318"/>
                <a:gd name="T8" fmla="*/ 907 w 907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318">
                  <a:moveTo>
                    <a:pt x="907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726" y="318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20" name="Group 248">
              <a:extLst>
                <a:ext uri="{FF2B5EF4-FFF2-40B4-BE49-F238E27FC236}">
                  <a16:creationId xmlns:a16="http://schemas.microsoft.com/office/drawing/2014/main" id="{9AEDF903-EA1C-499E-9250-5782FFB8F6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3498"/>
              <a:ext cx="182" cy="50"/>
              <a:chOff x="1714" y="2205"/>
              <a:chExt cx="499" cy="136"/>
            </a:xfrm>
          </p:grpSpPr>
          <p:sp>
            <p:nvSpPr>
              <p:cNvPr id="28921" name="Rectangle 249">
                <a:extLst>
                  <a:ext uri="{FF2B5EF4-FFF2-40B4-BE49-F238E27FC236}">
                    <a16:creationId xmlns:a16="http://schemas.microsoft.com/office/drawing/2014/main" id="{590CF7A4-E0D1-4930-BD94-B82079E94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05"/>
                <a:ext cx="499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22" name="Rectangle 250">
                <a:extLst>
                  <a:ext uri="{FF2B5EF4-FFF2-40B4-BE49-F238E27FC236}">
                    <a16:creationId xmlns:a16="http://schemas.microsoft.com/office/drawing/2014/main" id="{FABAE482-BA93-4F0E-937E-3B4A8BBB2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2228"/>
                <a:ext cx="454" cy="90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99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923" name="Rectangle 251">
              <a:extLst>
                <a:ext uri="{FF2B5EF4-FFF2-40B4-BE49-F238E27FC236}">
                  <a16:creationId xmlns:a16="http://schemas.microsoft.com/office/drawing/2014/main" id="{05AF39B8-4DCD-4EA4-B816-472303921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612"/>
              <a:ext cx="635" cy="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4" name="Freeform 252">
              <a:extLst>
                <a:ext uri="{FF2B5EF4-FFF2-40B4-BE49-F238E27FC236}">
                  <a16:creationId xmlns:a16="http://schemas.microsoft.com/office/drawing/2014/main" id="{B8186563-5DC4-4503-9F8A-B6001B61A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" y="3327"/>
              <a:ext cx="143" cy="318"/>
            </a:xfrm>
            <a:custGeom>
              <a:avLst/>
              <a:gdLst>
                <a:gd name="T0" fmla="*/ 0 w 184"/>
                <a:gd name="T1" fmla="*/ 318 h 409"/>
                <a:gd name="T2" fmla="*/ 184 w 184"/>
                <a:gd name="T3" fmla="*/ 0 h 409"/>
                <a:gd name="T4" fmla="*/ 184 w 184"/>
                <a:gd name="T5" fmla="*/ 91 h 409"/>
                <a:gd name="T6" fmla="*/ 1 w 184"/>
                <a:gd name="T7" fmla="*/ 409 h 409"/>
                <a:gd name="T8" fmla="*/ 0 w 184"/>
                <a:gd name="T9" fmla="*/ 3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9">
                  <a:moveTo>
                    <a:pt x="0" y="318"/>
                  </a:moveTo>
                  <a:lnTo>
                    <a:pt x="184" y="0"/>
                  </a:lnTo>
                  <a:lnTo>
                    <a:pt x="184" y="91"/>
                  </a:lnTo>
                  <a:lnTo>
                    <a:pt x="1" y="409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25" name="Freeform 253">
              <a:extLst>
                <a:ext uri="{FF2B5EF4-FFF2-40B4-BE49-F238E27FC236}">
                  <a16:creationId xmlns:a16="http://schemas.microsoft.com/office/drawing/2014/main" id="{9136B102-6DF3-4A06-8DE8-D998ECE70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158"/>
              <a:ext cx="907" cy="635"/>
            </a:xfrm>
            <a:custGeom>
              <a:avLst/>
              <a:gdLst>
                <a:gd name="T0" fmla="*/ 726 w 907"/>
                <a:gd name="T1" fmla="*/ 635 h 635"/>
                <a:gd name="T2" fmla="*/ 0 w 907"/>
                <a:gd name="T3" fmla="*/ 635 h 635"/>
                <a:gd name="T4" fmla="*/ 0 w 907"/>
                <a:gd name="T5" fmla="*/ 318 h 635"/>
                <a:gd name="T6" fmla="*/ 182 w 907"/>
                <a:gd name="T7" fmla="*/ 0 h 635"/>
                <a:gd name="T8" fmla="*/ 907 w 907"/>
                <a:gd name="T9" fmla="*/ 0 h 635"/>
                <a:gd name="T10" fmla="*/ 907 w 907"/>
                <a:gd name="T11" fmla="*/ 318 h 635"/>
                <a:gd name="T12" fmla="*/ 726 w 907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635">
                  <a:moveTo>
                    <a:pt x="726" y="635"/>
                  </a:moveTo>
                  <a:lnTo>
                    <a:pt x="0" y="635"/>
                  </a:lnTo>
                  <a:lnTo>
                    <a:pt x="0" y="318"/>
                  </a:lnTo>
                  <a:lnTo>
                    <a:pt x="182" y="0"/>
                  </a:lnTo>
                  <a:lnTo>
                    <a:pt x="907" y="0"/>
                  </a:lnTo>
                  <a:lnTo>
                    <a:pt x="907" y="318"/>
                  </a:lnTo>
                  <a:lnTo>
                    <a:pt x="726" y="63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26" name="Group 254">
            <a:extLst>
              <a:ext uri="{FF2B5EF4-FFF2-40B4-BE49-F238E27FC236}">
                <a16:creationId xmlns:a16="http://schemas.microsoft.com/office/drawing/2014/main" id="{C6156AA6-2A8B-4BA5-820F-D386FA4317A4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4797425"/>
            <a:ext cx="719137" cy="1412875"/>
            <a:chOff x="580" y="572"/>
            <a:chExt cx="453" cy="890"/>
          </a:xfrm>
        </p:grpSpPr>
        <p:sp>
          <p:nvSpPr>
            <p:cNvPr id="28927" name="Freeform 255">
              <a:extLst>
                <a:ext uri="{FF2B5EF4-FFF2-40B4-BE49-F238E27FC236}">
                  <a16:creationId xmlns:a16="http://schemas.microsoft.com/office/drawing/2014/main" id="{804C4892-C783-441E-87D6-E3C31E3AF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28" name="Freeform 256">
              <a:extLst>
                <a:ext uri="{FF2B5EF4-FFF2-40B4-BE49-F238E27FC236}">
                  <a16:creationId xmlns:a16="http://schemas.microsoft.com/office/drawing/2014/main" id="{79D67084-4788-4171-9134-D88128D35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29" name="Group 257">
              <a:extLst>
                <a:ext uri="{FF2B5EF4-FFF2-40B4-BE49-F238E27FC236}">
                  <a16:creationId xmlns:a16="http://schemas.microsoft.com/office/drawing/2014/main" id="{69483A9A-9F55-4B6F-8B14-F10A456D71E0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28930" name="Freeform 258">
                <a:extLst>
                  <a:ext uri="{FF2B5EF4-FFF2-40B4-BE49-F238E27FC236}">
                    <a16:creationId xmlns:a16="http://schemas.microsoft.com/office/drawing/2014/main" id="{F2BCA662-CFD5-499C-A3D8-6F0E01B5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8931" name="Group 259">
                <a:extLst>
                  <a:ext uri="{FF2B5EF4-FFF2-40B4-BE49-F238E27FC236}">
                    <a16:creationId xmlns:a16="http://schemas.microsoft.com/office/drawing/2014/main" id="{A4905313-28F6-4295-8E6A-702883D90B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28932" name="Rectangle 260">
                  <a:extLst>
                    <a:ext uri="{FF2B5EF4-FFF2-40B4-BE49-F238E27FC236}">
                      <a16:creationId xmlns:a16="http://schemas.microsoft.com/office/drawing/2014/main" id="{4E37FBEC-E90C-464C-8400-3148E35DFA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3" name="Rectangle 261">
                  <a:extLst>
                    <a:ext uri="{FF2B5EF4-FFF2-40B4-BE49-F238E27FC236}">
                      <a16:creationId xmlns:a16="http://schemas.microsoft.com/office/drawing/2014/main" id="{05239948-61BD-44CF-8188-18EC9A18AD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4" name="Rectangle 262">
                  <a:extLst>
                    <a:ext uri="{FF2B5EF4-FFF2-40B4-BE49-F238E27FC236}">
                      <a16:creationId xmlns:a16="http://schemas.microsoft.com/office/drawing/2014/main" id="{B19353EE-0875-45E4-8E4A-2A1E164152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5" name="Rectangle 263">
                  <a:extLst>
                    <a:ext uri="{FF2B5EF4-FFF2-40B4-BE49-F238E27FC236}">
                      <a16:creationId xmlns:a16="http://schemas.microsoft.com/office/drawing/2014/main" id="{4A14A6A1-EE30-4682-8918-6E9797B9C0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6" name="Rectangle 264">
                  <a:extLst>
                    <a:ext uri="{FF2B5EF4-FFF2-40B4-BE49-F238E27FC236}">
                      <a16:creationId xmlns:a16="http://schemas.microsoft.com/office/drawing/2014/main" id="{672C7BA1-4B21-40E3-BDB0-343670CF8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7" name="Rectangle 265">
                  <a:extLst>
                    <a:ext uri="{FF2B5EF4-FFF2-40B4-BE49-F238E27FC236}">
                      <a16:creationId xmlns:a16="http://schemas.microsoft.com/office/drawing/2014/main" id="{BB38EB6D-D5DD-4D0E-A5F1-CD16CF245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8" name="Rectangle 266">
                  <a:extLst>
                    <a:ext uri="{FF2B5EF4-FFF2-40B4-BE49-F238E27FC236}">
                      <a16:creationId xmlns:a16="http://schemas.microsoft.com/office/drawing/2014/main" id="{6A016288-0612-4AD8-BA0A-E6C94919C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39" name="Rectangle 267">
                  <a:extLst>
                    <a:ext uri="{FF2B5EF4-FFF2-40B4-BE49-F238E27FC236}">
                      <a16:creationId xmlns:a16="http://schemas.microsoft.com/office/drawing/2014/main" id="{046811A4-FF1C-4853-A921-09F519FCF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0" name="Rectangle 268">
                  <a:extLst>
                    <a:ext uri="{FF2B5EF4-FFF2-40B4-BE49-F238E27FC236}">
                      <a16:creationId xmlns:a16="http://schemas.microsoft.com/office/drawing/2014/main" id="{9FEC7AA1-5FB2-4E34-969A-7B2DCE8738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1" name="Rectangle 269">
                  <a:extLst>
                    <a:ext uri="{FF2B5EF4-FFF2-40B4-BE49-F238E27FC236}">
                      <a16:creationId xmlns:a16="http://schemas.microsoft.com/office/drawing/2014/main" id="{EC0773DD-1539-4F49-9FA3-FFF56BA9B3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2" name="Rectangle 270">
                  <a:extLst>
                    <a:ext uri="{FF2B5EF4-FFF2-40B4-BE49-F238E27FC236}">
                      <a16:creationId xmlns:a16="http://schemas.microsoft.com/office/drawing/2014/main" id="{A4FD0D9F-8058-4EC9-A451-AF1DBD584C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3" name="Rectangle 271">
                  <a:extLst>
                    <a:ext uri="{FF2B5EF4-FFF2-40B4-BE49-F238E27FC236}">
                      <a16:creationId xmlns:a16="http://schemas.microsoft.com/office/drawing/2014/main" id="{09A02A98-31FC-4654-9E9A-28FD101F9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4" name="Rectangle 272">
                  <a:extLst>
                    <a:ext uri="{FF2B5EF4-FFF2-40B4-BE49-F238E27FC236}">
                      <a16:creationId xmlns:a16="http://schemas.microsoft.com/office/drawing/2014/main" id="{25BEEA36-DBF2-47CE-805F-BD874818AD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5" name="Rectangle 273">
                  <a:extLst>
                    <a:ext uri="{FF2B5EF4-FFF2-40B4-BE49-F238E27FC236}">
                      <a16:creationId xmlns:a16="http://schemas.microsoft.com/office/drawing/2014/main" id="{E0927DA5-D8A0-470B-B3F9-07C255C28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6" name="Rectangle 274">
                  <a:extLst>
                    <a:ext uri="{FF2B5EF4-FFF2-40B4-BE49-F238E27FC236}">
                      <a16:creationId xmlns:a16="http://schemas.microsoft.com/office/drawing/2014/main" id="{9B61C824-39ED-4949-915B-12DE1F0003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7" name="Rectangle 275">
                  <a:extLst>
                    <a:ext uri="{FF2B5EF4-FFF2-40B4-BE49-F238E27FC236}">
                      <a16:creationId xmlns:a16="http://schemas.microsoft.com/office/drawing/2014/main" id="{48886191-17E1-42B3-8269-F58C0246D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8" name="Rectangle 276">
                  <a:extLst>
                    <a:ext uri="{FF2B5EF4-FFF2-40B4-BE49-F238E27FC236}">
                      <a16:creationId xmlns:a16="http://schemas.microsoft.com/office/drawing/2014/main" id="{64A353E9-15D0-4936-8332-033E4BB23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49" name="Rectangle 277">
                  <a:extLst>
                    <a:ext uri="{FF2B5EF4-FFF2-40B4-BE49-F238E27FC236}">
                      <a16:creationId xmlns:a16="http://schemas.microsoft.com/office/drawing/2014/main" id="{3EA866FA-831B-4DCC-BB9C-54694F4FB5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50" name="Rectangle 278">
                  <a:extLst>
                    <a:ext uri="{FF2B5EF4-FFF2-40B4-BE49-F238E27FC236}">
                      <a16:creationId xmlns:a16="http://schemas.microsoft.com/office/drawing/2014/main" id="{CAD68A19-78FF-4018-9531-D9978D26CF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51" name="Rectangle 279">
                  <a:extLst>
                    <a:ext uri="{FF2B5EF4-FFF2-40B4-BE49-F238E27FC236}">
                      <a16:creationId xmlns:a16="http://schemas.microsoft.com/office/drawing/2014/main" id="{36226748-7858-4138-B802-259C18D71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52" name="Rectangle 280">
                  <a:extLst>
                    <a:ext uri="{FF2B5EF4-FFF2-40B4-BE49-F238E27FC236}">
                      <a16:creationId xmlns:a16="http://schemas.microsoft.com/office/drawing/2014/main" id="{9E448E58-EEC6-4493-B42E-32724D68D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53" name="Oval 281">
                  <a:extLst>
                    <a:ext uri="{FF2B5EF4-FFF2-40B4-BE49-F238E27FC236}">
                      <a16:creationId xmlns:a16="http://schemas.microsoft.com/office/drawing/2014/main" id="{94A77FE7-BDB6-470B-99FC-77E8CEA5CF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8954" name="Group 282">
            <a:extLst>
              <a:ext uri="{FF2B5EF4-FFF2-40B4-BE49-F238E27FC236}">
                <a16:creationId xmlns:a16="http://schemas.microsoft.com/office/drawing/2014/main" id="{AD038ED3-6A82-47AF-929B-BFB82A2D7530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5013325"/>
            <a:ext cx="773113" cy="1087438"/>
            <a:chOff x="1260" y="709"/>
            <a:chExt cx="487" cy="685"/>
          </a:xfrm>
        </p:grpSpPr>
        <p:grpSp>
          <p:nvGrpSpPr>
            <p:cNvPr id="28955" name="Group 283">
              <a:extLst>
                <a:ext uri="{FF2B5EF4-FFF2-40B4-BE49-F238E27FC236}">
                  <a16:creationId xmlns:a16="http://schemas.microsoft.com/office/drawing/2014/main" id="{3C8739C7-0702-4FB0-8C14-5023EE54A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2" y="839"/>
              <a:ext cx="325" cy="555"/>
              <a:chOff x="1422" y="832"/>
              <a:chExt cx="325" cy="562"/>
            </a:xfrm>
          </p:grpSpPr>
          <p:sp>
            <p:nvSpPr>
              <p:cNvPr id="28956" name="Freeform 284">
                <a:extLst>
                  <a:ext uri="{FF2B5EF4-FFF2-40B4-BE49-F238E27FC236}">
                    <a16:creationId xmlns:a16="http://schemas.microsoft.com/office/drawing/2014/main" id="{C5CBFF2A-3268-4053-9FAF-6534B9F56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836"/>
                <a:ext cx="321" cy="554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51 w 325"/>
                  <a:gd name="T7" fmla="*/ 556 h 562"/>
                  <a:gd name="T8" fmla="*/ 0 w 325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57" name="Freeform 285">
                <a:extLst>
                  <a:ext uri="{FF2B5EF4-FFF2-40B4-BE49-F238E27FC236}">
                    <a16:creationId xmlns:a16="http://schemas.microsoft.com/office/drawing/2014/main" id="{7DFED5C2-6FCE-4AE7-B489-27F3B4768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" y="832"/>
                <a:ext cx="325" cy="562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179 w 325"/>
                  <a:gd name="T7" fmla="*/ 326 h 562"/>
                  <a:gd name="T8" fmla="*/ 51 w 325"/>
                  <a:gd name="T9" fmla="*/ 556 h 562"/>
                  <a:gd name="T10" fmla="*/ 0 w 325"/>
                  <a:gd name="T11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179" y="326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958" name="Group 286">
              <a:extLst>
                <a:ext uri="{FF2B5EF4-FFF2-40B4-BE49-F238E27FC236}">
                  <a16:creationId xmlns:a16="http://schemas.microsoft.com/office/drawing/2014/main" id="{8CCC378E-3023-4A1E-B1C1-2F34702ECF00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260" y="709"/>
              <a:ext cx="340" cy="635"/>
              <a:chOff x="2213" y="255"/>
              <a:chExt cx="385" cy="635"/>
            </a:xfrm>
          </p:grpSpPr>
          <p:sp>
            <p:nvSpPr>
              <p:cNvPr id="28959" name="Rectangle 287">
                <a:extLst>
                  <a:ext uri="{FF2B5EF4-FFF2-40B4-BE49-F238E27FC236}">
                    <a16:creationId xmlns:a16="http://schemas.microsoft.com/office/drawing/2014/main" id="{4655F024-9C35-45D0-92BF-B8F016DD8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5"/>
                <a:ext cx="385" cy="635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960" name="Group 288">
                <a:extLst>
                  <a:ext uri="{FF2B5EF4-FFF2-40B4-BE49-F238E27FC236}">
                    <a16:creationId xmlns:a16="http://schemas.microsoft.com/office/drawing/2014/main" id="{C3D1A7B1-8A4F-4961-AC06-3B8788D811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55"/>
                <a:ext cx="385" cy="635"/>
                <a:chOff x="2213" y="255"/>
                <a:chExt cx="385" cy="635"/>
              </a:xfrm>
            </p:grpSpPr>
            <p:sp>
              <p:nvSpPr>
                <p:cNvPr id="28961" name="Rectangle 289">
                  <a:extLst>
                    <a:ext uri="{FF2B5EF4-FFF2-40B4-BE49-F238E27FC236}">
                      <a16:creationId xmlns:a16="http://schemas.microsoft.com/office/drawing/2014/main" id="{D8B3805A-418C-43E4-8722-2B360A5330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55"/>
                  <a:ext cx="385" cy="63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62" name="Rectangle 290">
                  <a:extLst>
                    <a:ext uri="{FF2B5EF4-FFF2-40B4-BE49-F238E27FC236}">
                      <a16:creationId xmlns:a16="http://schemas.microsoft.com/office/drawing/2014/main" id="{36D081DA-9B5E-48C6-8944-D763BA713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5" y="300"/>
                  <a:ext cx="341" cy="47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63" name="Rectangle 291">
                  <a:extLst>
                    <a:ext uri="{FF2B5EF4-FFF2-40B4-BE49-F238E27FC236}">
                      <a16:creationId xmlns:a16="http://schemas.microsoft.com/office/drawing/2014/main" id="{2AC5CA17-71DD-4697-A3AF-8E621DB551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23"/>
                  <a:ext cx="295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64" name="Oval 292">
                  <a:extLst>
                    <a:ext uri="{FF2B5EF4-FFF2-40B4-BE49-F238E27FC236}">
                      <a16:creationId xmlns:a16="http://schemas.microsoft.com/office/drawing/2014/main" id="{AC2A88D6-5473-4485-95C9-96CE30F83E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799"/>
                  <a:ext cx="69" cy="69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65" name="Oval 293">
                  <a:extLst>
                    <a:ext uri="{FF2B5EF4-FFF2-40B4-BE49-F238E27FC236}">
                      <a16:creationId xmlns:a16="http://schemas.microsoft.com/office/drawing/2014/main" id="{1D11C551-55C3-4D6C-A31B-C30895406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1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66" name="Oval 294">
                  <a:extLst>
                    <a:ext uri="{FF2B5EF4-FFF2-40B4-BE49-F238E27FC236}">
                      <a16:creationId xmlns:a16="http://schemas.microsoft.com/office/drawing/2014/main" id="{4EC00735-1340-465B-BEF0-93FCC2AE0F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8967" name="Group 295">
            <a:extLst>
              <a:ext uri="{FF2B5EF4-FFF2-40B4-BE49-F238E27FC236}">
                <a16:creationId xmlns:a16="http://schemas.microsoft.com/office/drawing/2014/main" id="{13EFD1BB-E190-4D2D-A8FF-865C06B557A8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97425"/>
            <a:ext cx="719137" cy="1412875"/>
            <a:chOff x="580" y="572"/>
            <a:chExt cx="453" cy="890"/>
          </a:xfrm>
        </p:grpSpPr>
        <p:sp>
          <p:nvSpPr>
            <p:cNvPr id="28968" name="Freeform 296">
              <a:extLst>
                <a:ext uri="{FF2B5EF4-FFF2-40B4-BE49-F238E27FC236}">
                  <a16:creationId xmlns:a16="http://schemas.microsoft.com/office/drawing/2014/main" id="{E5EC2325-F21C-4A95-8AEE-84B25C25B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69" name="Freeform 297">
              <a:extLst>
                <a:ext uri="{FF2B5EF4-FFF2-40B4-BE49-F238E27FC236}">
                  <a16:creationId xmlns:a16="http://schemas.microsoft.com/office/drawing/2014/main" id="{40BB136D-AB20-4826-B59C-C39E873FD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970" name="Group 298">
              <a:extLst>
                <a:ext uri="{FF2B5EF4-FFF2-40B4-BE49-F238E27FC236}">
                  <a16:creationId xmlns:a16="http://schemas.microsoft.com/office/drawing/2014/main" id="{3262143A-C134-4F8C-BD81-7C47204D7743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28971" name="Freeform 299">
                <a:extLst>
                  <a:ext uri="{FF2B5EF4-FFF2-40B4-BE49-F238E27FC236}">
                    <a16:creationId xmlns:a16="http://schemas.microsoft.com/office/drawing/2014/main" id="{381C3221-6B87-4F3F-AB52-7FBF5047A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8972" name="Group 300">
                <a:extLst>
                  <a:ext uri="{FF2B5EF4-FFF2-40B4-BE49-F238E27FC236}">
                    <a16:creationId xmlns:a16="http://schemas.microsoft.com/office/drawing/2014/main" id="{584A4941-3320-4F02-8667-23B6C684B6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28973" name="Rectangle 301">
                  <a:extLst>
                    <a:ext uri="{FF2B5EF4-FFF2-40B4-BE49-F238E27FC236}">
                      <a16:creationId xmlns:a16="http://schemas.microsoft.com/office/drawing/2014/main" id="{F255286C-F7B7-4CEE-A833-370BDE7BE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4" name="Rectangle 302">
                  <a:extLst>
                    <a:ext uri="{FF2B5EF4-FFF2-40B4-BE49-F238E27FC236}">
                      <a16:creationId xmlns:a16="http://schemas.microsoft.com/office/drawing/2014/main" id="{FCB4B547-6C07-4D80-BB3A-E3DB7087B8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5000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5" name="Rectangle 303">
                  <a:extLst>
                    <a:ext uri="{FF2B5EF4-FFF2-40B4-BE49-F238E27FC236}">
                      <a16:creationId xmlns:a16="http://schemas.microsoft.com/office/drawing/2014/main" id="{2AD0F526-8665-45B0-A7A6-D361C8767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6" name="Rectangle 304">
                  <a:extLst>
                    <a:ext uri="{FF2B5EF4-FFF2-40B4-BE49-F238E27FC236}">
                      <a16:creationId xmlns:a16="http://schemas.microsoft.com/office/drawing/2014/main" id="{D8AAD435-1232-46A4-B891-35F2F3E3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7" name="Rectangle 305">
                  <a:extLst>
                    <a:ext uri="{FF2B5EF4-FFF2-40B4-BE49-F238E27FC236}">
                      <a16:creationId xmlns:a16="http://schemas.microsoft.com/office/drawing/2014/main" id="{31CC8B53-F0A8-4112-A335-5616AA295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8" name="Rectangle 306">
                  <a:extLst>
                    <a:ext uri="{FF2B5EF4-FFF2-40B4-BE49-F238E27FC236}">
                      <a16:creationId xmlns:a16="http://schemas.microsoft.com/office/drawing/2014/main" id="{16520005-41C9-455D-9785-9CA47EB86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79" name="Rectangle 307">
                  <a:extLst>
                    <a:ext uri="{FF2B5EF4-FFF2-40B4-BE49-F238E27FC236}">
                      <a16:creationId xmlns:a16="http://schemas.microsoft.com/office/drawing/2014/main" id="{72AE2B89-016B-447A-8290-A24AF81E2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0" name="Rectangle 308">
                  <a:extLst>
                    <a:ext uri="{FF2B5EF4-FFF2-40B4-BE49-F238E27FC236}">
                      <a16:creationId xmlns:a16="http://schemas.microsoft.com/office/drawing/2014/main" id="{197A5CD4-0C99-48DA-BEC1-D843512E5B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1" name="Rectangle 309">
                  <a:extLst>
                    <a:ext uri="{FF2B5EF4-FFF2-40B4-BE49-F238E27FC236}">
                      <a16:creationId xmlns:a16="http://schemas.microsoft.com/office/drawing/2014/main" id="{E1270676-35B3-4EBF-AEDA-BAA8F6F4A7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2" name="Rectangle 310">
                  <a:extLst>
                    <a:ext uri="{FF2B5EF4-FFF2-40B4-BE49-F238E27FC236}">
                      <a16:creationId xmlns:a16="http://schemas.microsoft.com/office/drawing/2014/main" id="{AD334C74-8C08-4D4A-A12E-AFE7FACE1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3" name="Rectangle 311">
                  <a:extLst>
                    <a:ext uri="{FF2B5EF4-FFF2-40B4-BE49-F238E27FC236}">
                      <a16:creationId xmlns:a16="http://schemas.microsoft.com/office/drawing/2014/main" id="{78B701C5-93FF-41D6-ADC2-D58ED48D53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4" name="Rectangle 312">
                  <a:extLst>
                    <a:ext uri="{FF2B5EF4-FFF2-40B4-BE49-F238E27FC236}">
                      <a16:creationId xmlns:a16="http://schemas.microsoft.com/office/drawing/2014/main" id="{0E4EE7B4-37F5-4104-B0F7-87E1D4AEDA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5" name="Rectangle 313">
                  <a:extLst>
                    <a:ext uri="{FF2B5EF4-FFF2-40B4-BE49-F238E27FC236}">
                      <a16:creationId xmlns:a16="http://schemas.microsoft.com/office/drawing/2014/main" id="{65378269-FBA2-4FCD-BE4A-B0899E98E8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6" name="Rectangle 314">
                  <a:extLst>
                    <a:ext uri="{FF2B5EF4-FFF2-40B4-BE49-F238E27FC236}">
                      <a16:creationId xmlns:a16="http://schemas.microsoft.com/office/drawing/2014/main" id="{312D13CA-E96B-4B0C-955A-3AB699478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7" name="Rectangle 315">
                  <a:extLst>
                    <a:ext uri="{FF2B5EF4-FFF2-40B4-BE49-F238E27FC236}">
                      <a16:creationId xmlns:a16="http://schemas.microsoft.com/office/drawing/2014/main" id="{1B4C6798-B2F3-4E95-84A3-75D5AC8E8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8" name="Rectangle 316">
                  <a:extLst>
                    <a:ext uri="{FF2B5EF4-FFF2-40B4-BE49-F238E27FC236}">
                      <a16:creationId xmlns:a16="http://schemas.microsoft.com/office/drawing/2014/main" id="{B6DB790B-52B5-4EBC-80F9-675D8CD315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89" name="Rectangle 317">
                  <a:extLst>
                    <a:ext uri="{FF2B5EF4-FFF2-40B4-BE49-F238E27FC236}">
                      <a16:creationId xmlns:a16="http://schemas.microsoft.com/office/drawing/2014/main" id="{6856A3B2-1698-4389-B71A-D359DCDB7C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0" name="Rectangle 318">
                  <a:extLst>
                    <a:ext uri="{FF2B5EF4-FFF2-40B4-BE49-F238E27FC236}">
                      <a16:creationId xmlns:a16="http://schemas.microsoft.com/office/drawing/2014/main" id="{C8B1A611-A7B5-496D-8C49-BEB1598715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1" name="Rectangle 319">
                  <a:extLst>
                    <a:ext uri="{FF2B5EF4-FFF2-40B4-BE49-F238E27FC236}">
                      <a16:creationId xmlns:a16="http://schemas.microsoft.com/office/drawing/2014/main" id="{2784D3B0-AD17-47DF-B331-BBB7D2C115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2" name="Rectangle 320">
                  <a:extLst>
                    <a:ext uri="{FF2B5EF4-FFF2-40B4-BE49-F238E27FC236}">
                      <a16:creationId xmlns:a16="http://schemas.microsoft.com/office/drawing/2014/main" id="{7B29278D-5456-4FDF-AAC8-3610BC402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3" name="Rectangle 321">
                  <a:extLst>
                    <a:ext uri="{FF2B5EF4-FFF2-40B4-BE49-F238E27FC236}">
                      <a16:creationId xmlns:a16="http://schemas.microsoft.com/office/drawing/2014/main" id="{FD1401A1-2E0F-48D5-AB20-E72EA2292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94" name="Oval 322">
                  <a:extLst>
                    <a:ext uri="{FF2B5EF4-FFF2-40B4-BE49-F238E27FC236}">
                      <a16:creationId xmlns:a16="http://schemas.microsoft.com/office/drawing/2014/main" id="{7EC609B7-928E-4503-BE05-2CDF18F013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8995" name="Group 323">
            <a:extLst>
              <a:ext uri="{FF2B5EF4-FFF2-40B4-BE49-F238E27FC236}">
                <a16:creationId xmlns:a16="http://schemas.microsoft.com/office/drawing/2014/main" id="{0BD84491-F06C-4D30-859A-AC2A93799B04}"/>
              </a:ext>
            </a:extLst>
          </p:cNvPr>
          <p:cNvGrpSpPr>
            <a:grpSpLocks/>
          </p:cNvGrpSpPr>
          <p:nvPr/>
        </p:nvGrpSpPr>
        <p:grpSpPr bwMode="auto">
          <a:xfrm>
            <a:off x="8410575" y="5013325"/>
            <a:ext cx="773113" cy="1087438"/>
            <a:chOff x="1260" y="709"/>
            <a:chExt cx="487" cy="685"/>
          </a:xfrm>
        </p:grpSpPr>
        <p:grpSp>
          <p:nvGrpSpPr>
            <p:cNvPr id="28996" name="Group 324">
              <a:extLst>
                <a:ext uri="{FF2B5EF4-FFF2-40B4-BE49-F238E27FC236}">
                  <a16:creationId xmlns:a16="http://schemas.microsoft.com/office/drawing/2014/main" id="{A175A2A4-4339-4456-B493-F1DA5807BA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2" y="839"/>
              <a:ext cx="325" cy="555"/>
              <a:chOff x="1422" y="832"/>
              <a:chExt cx="325" cy="562"/>
            </a:xfrm>
          </p:grpSpPr>
          <p:sp>
            <p:nvSpPr>
              <p:cNvPr id="28997" name="Freeform 325">
                <a:extLst>
                  <a:ext uri="{FF2B5EF4-FFF2-40B4-BE49-F238E27FC236}">
                    <a16:creationId xmlns:a16="http://schemas.microsoft.com/office/drawing/2014/main" id="{D1A90567-E317-4AA6-9D77-020F4A229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836"/>
                <a:ext cx="321" cy="554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51 w 325"/>
                  <a:gd name="T7" fmla="*/ 556 h 562"/>
                  <a:gd name="T8" fmla="*/ 0 w 325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98" name="Freeform 326">
                <a:extLst>
                  <a:ext uri="{FF2B5EF4-FFF2-40B4-BE49-F238E27FC236}">
                    <a16:creationId xmlns:a16="http://schemas.microsoft.com/office/drawing/2014/main" id="{B89C7042-7206-4855-990D-2B05FA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" y="832"/>
                <a:ext cx="325" cy="562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179 w 325"/>
                  <a:gd name="T7" fmla="*/ 326 h 562"/>
                  <a:gd name="T8" fmla="*/ 51 w 325"/>
                  <a:gd name="T9" fmla="*/ 556 h 562"/>
                  <a:gd name="T10" fmla="*/ 0 w 325"/>
                  <a:gd name="T11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179" y="326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999" name="Group 327">
              <a:extLst>
                <a:ext uri="{FF2B5EF4-FFF2-40B4-BE49-F238E27FC236}">
                  <a16:creationId xmlns:a16="http://schemas.microsoft.com/office/drawing/2014/main" id="{A7539A80-A342-49F6-B497-19570BBA39EE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260" y="709"/>
              <a:ext cx="340" cy="635"/>
              <a:chOff x="2213" y="255"/>
              <a:chExt cx="385" cy="635"/>
            </a:xfrm>
          </p:grpSpPr>
          <p:sp>
            <p:nvSpPr>
              <p:cNvPr id="29000" name="Rectangle 328">
                <a:extLst>
                  <a:ext uri="{FF2B5EF4-FFF2-40B4-BE49-F238E27FC236}">
                    <a16:creationId xmlns:a16="http://schemas.microsoft.com/office/drawing/2014/main" id="{FA9DF52F-0054-4848-9EFF-AE9A36860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5"/>
                <a:ext cx="385" cy="635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001" name="Group 329">
                <a:extLst>
                  <a:ext uri="{FF2B5EF4-FFF2-40B4-BE49-F238E27FC236}">
                    <a16:creationId xmlns:a16="http://schemas.microsoft.com/office/drawing/2014/main" id="{BF039931-4C6D-4B88-AFCF-D2659C0CF7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55"/>
                <a:ext cx="385" cy="635"/>
                <a:chOff x="2213" y="255"/>
                <a:chExt cx="385" cy="635"/>
              </a:xfrm>
            </p:grpSpPr>
            <p:sp>
              <p:nvSpPr>
                <p:cNvPr id="29002" name="Rectangle 330">
                  <a:extLst>
                    <a:ext uri="{FF2B5EF4-FFF2-40B4-BE49-F238E27FC236}">
                      <a16:creationId xmlns:a16="http://schemas.microsoft.com/office/drawing/2014/main" id="{1CFCA2A6-AC18-414F-875E-98D64D1FE3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55"/>
                  <a:ext cx="385" cy="63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03" name="Rectangle 331">
                  <a:extLst>
                    <a:ext uri="{FF2B5EF4-FFF2-40B4-BE49-F238E27FC236}">
                      <a16:creationId xmlns:a16="http://schemas.microsoft.com/office/drawing/2014/main" id="{FB779151-7A20-46E8-952B-D5FC83D68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5" y="300"/>
                  <a:ext cx="341" cy="47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04" name="Rectangle 332">
                  <a:extLst>
                    <a:ext uri="{FF2B5EF4-FFF2-40B4-BE49-F238E27FC236}">
                      <a16:creationId xmlns:a16="http://schemas.microsoft.com/office/drawing/2014/main" id="{4F7A5C8D-A6F8-49EC-9A2F-BCEE1EA4A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23"/>
                  <a:ext cx="295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05" name="Oval 333">
                  <a:extLst>
                    <a:ext uri="{FF2B5EF4-FFF2-40B4-BE49-F238E27FC236}">
                      <a16:creationId xmlns:a16="http://schemas.microsoft.com/office/drawing/2014/main" id="{00F9FDEF-3CDD-4BD1-91F3-98D3F3C2D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799"/>
                  <a:ext cx="69" cy="69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06" name="Oval 334">
                  <a:extLst>
                    <a:ext uri="{FF2B5EF4-FFF2-40B4-BE49-F238E27FC236}">
                      <a16:creationId xmlns:a16="http://schemas.microsoft.com/office/drawing/2014/main" id="{4A909BB5-82AA-46AB-9639-D5121913D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1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07" name="Oval 335">
                  <a:extLst>
                    <a:ext uri="{FF2B5EF4-FFF2-40B4-BE49-F238E27FC236}">
                      <a16:creationId xmlns:a16="http://schemas.microsoft.com/office/drawing/2014/main" id="{F0B516F3-EAD6-4BEB-AA97-D61EE1F2A6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008" name="Group 336">
            <a:extLst>
              <a:ext uri="{FF2B5EF4-FFF2-40B4-BE49-F238E27FC236}">
                <a16:creationId xmlns:a16="http://schemas.microsoft.com/office/drawing/2014/main" id="{DB410652-6F6C-4FDB-A8CB-4E79F856AAE8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797425"/>
            <a:ext cx="719137" cy="1412875"/>
            <a:chOff x="580" y="572"/>
            <a:chExt cx="453" cy="890"/>
          </a:xfrm>
        </p:grpSpPr>
        <p:sp>
          <p:nvSpPr>
            <p:cNvPr id="29009" name="Freeform 337">
              <a:extLst>
                <a:ext uri="{FF2B5EF4-FFF2-40B4-BE49-F238E27FC236}">
                  <a16:creationId xmlns:a16="http://schemas.microsoft.com/office/drawing/2014/main" id="{6B078FB9-45F8-4FE7-B6AF-14BB66319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10" name="Freeform 338">
              <a:extLst>
                <a:ext uri="{FF2B5EF4-FFF2-40B4-BE49-F238E27FC236}">
                  <a16:creationId xmlns:a16="http://schemas.microsoft.com/office/drawing/2014/main" id="{55096F10-AE4D-4305-9E9E-596073377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011" name="Group 339">
              <a:extLst>
                <a:ext uri="{FF2B5EF4-FFF2-40B4-BE49-F238E27FC236}">
                  <a16:creationId xmlns:a16="http://schemas.microsoft.com/office/drawing/2014/main" id="{1E58A410-EAD9-49A9-89AC-20B3F5827E8D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29012" name="Freeform 340">
                <a:extLst>
                  <a:ext uri="{FF2B5EF4-FFF2-40B4-BE49-F238E27FC236}">
                    <a16:creationId xmlns:a16="http://schemas.microsoft.com/office/drawing/2014/main" id="{E117E7F2-E6C6-4064-985E-C28D2DC31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9013" name="Group 341">
                <a:extLst>
                  <a:ext uri="{FF2B5EF4-FFF2-40B4-BE49-F238E27FC236}">
                    <a16:creationId xmlns:a16="http://schemas.microsoft.com/office/drawing/2014/main" id="{57F55824-8375-42CA-93C7-ABAED44265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29014" name="Rectangle 342">
                  <a:extLst>
                    <a:ext uri="{FF2B5EF4-FFF2-40B4-BE49-F238E27FC236}">
                      <a16:creationId xmlns:a16="http://schemas.microsoft.com/office/drawing/2014/main" id="{2C464F07-F318-4BD1-A31D-8F415287F7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5" name="Rectangle 343">
                  <a:extLst>
                    <a:ext uri="{FF2B5EF4-FFF2-40B4-BE49-F238E27FC236}">
                      <a16:creationId xmlns:a16="http://schemas.microsoft.com/office/drawing/2014/main" id="{E65F7212-2B14-41AB-95CD-0B88C7FBC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6" name="Rectangle 344">
                  <a:extLst>
                    <a:ext uri="{FF2B5EF4-FFF2-40B4-BE49-F238E27FC236}">
                      <a16:creationId xmlns:a16="http://schemas.microsoft.com/office/drawing/2014/main" id="{CBD9BFBD-4B92-40EF-A176-C2F07DD911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7" name="Rectangle 345">
                  <a:extLst>
                    <a:ext uri="{FF2B5EF4-FFF2-40B4-BE49-F238E27FC236}">
                      <a16:creationId xmlns:a16="http://schemas.microsoft.com/office/drawing/2014/main" id="{9F26F201-9BE8-4397-88FC-C079649EE4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8" name="Rectangle 346">
                  <a:extLst>
                    <a:ext uri="{FF2B5EF4-FFF2-40B4-BE49-F238E27FC236}">
                      <a16:creationId xmlns:a16="http://schemas.microsoft.com/office/drawing/2014/main" id="{4EB182B9-B204-4048-A757-045F7EEFF8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19" name="Rectangle 347">
                  <a:extLst>
                    <a:ext uri="{FF2B5EF4-FFF2-40B4-BE49-F238E27FC236}">
                      <a16:creationId xmlns:a16="http://schemas.microsoft.com/office/drawing/2014/main" id="{0C23FEBB-FB22-416A-ABC3-01B73BC101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0" name="Rectangle 348">
                  <a:extLst>
                    <a:ext uri="{FF2B5EF4-FFF2-40B4-BE49-F238E27FC236}">
                      <a16:creationId xmlns:a16="http://schemas.microsoft.com/office/drawing/2014/main" id="{EEA721F9-1398-4CE5-9F85-5868E8DDE1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1" name="Rectangle 349">
                  <a:extLst>
                    <a:ext uri="{FF2B5EF4-FFF2-40B4-BE49-F238E27FC236}">
                      <a16:creationId xmlns:a16="http://schemas.microsoft.com/office/drawing/2014/main" id="{DC0D4888-B51B-45E2-ACFC-B7C01A34D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2" name="Rectangle 350">
                  <a:extLst>
                    <a:ext uri="{FF2B5EF4-FFF2-40B4-BE49-F238E27FC236}">
                      <a16:creationId xmlns:a16="http://schemas.microsoft.com/office/drawing/2014/main" id="{4958D382-D269-465A-940C-D48665D176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3" name="Rectangle 351">
                  <a:extLst>
                    <a:ext uri="{FF2B5EF4-FFF2-40B4-BE49-F238E27FC236}">
                      <a16:creationId xmlns:a16="http://schemas.microsoft.com/office/drawing/2014/main" id="{31EB36A7-3933-484C-9C32-EFCBA7A31B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4" name="Rectangle 352">
                  <a:extLst>
                    <a:ext uri="{FF2B5EF4-FFF2-40B4-BE49-F238E27FC236}">
                      <a16:creationId xmlns:a16="http://schemas.microsoft.com/office/drawing/2014/main" id="{C9AFD121-6F77-499C-BFAF-2CE0DB363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5" name="Rectangle 353">
                  <a:extLst>
                    <a:ext uri="{FF2B5EF4-FFF2-40B4-BE49-F238E27FC236}">
                      <a16:creationId xmlns:a16="http://schemas.microsoft.com/office/drawing/2014/main" id="{5FE24E36-A582-469B-945C-F9D0958A46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6" name="Rectangle 354">
                  <a:extLst>
                    <a:ext uri="{FF2B5EF4-FFF2-40B4-BE49-F238E27FC236}">
                      <a16:creationId xmlns:a16="http://schemas.microsoft.com/office/drawing/2014/main" id="{8CDCB82E-D562-4A81-8419-8A82B6E21A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7" name="Rectangle 355">
                  <a:extLst>
                    <a:ext uri="{FF2B5EF4-FFF2-40B4-BE49-F238E27FC236}">
                      <a16:creationId xmlns:a16="http://schemas.microsoft.com/office/drawing/2014/main" id="{2165E908-7502-4C23-83D7-33053E7E5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8" name="Rectangle 356">
                  <a:extLst>
                    <a:ext uri="{FF2B5EF4-FFF2-40B4-BE49-F238E27FC236}">
                      <a16:creationId xmlns:a16="http://schemas.microsoft.com/office/drawing/2014/main" id="{775890CA-CAA0-473D-AF35-6A607117E5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29" name="Rectangle 357">
                  <a:extLst>
                    <a:ext uri="{FF2B5EF4-FFF2-40B4-BE49-F238E27FC236}">
                      <a16:creationId xmlns:a16="http://schemas.microsoft.com/office/drawing/2014/main" id="{933A333A-7B35-4C52-8B01-FFBBC211D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0" name="Rectangle 358">
                  <a:extLst>
                    <a:ext uri="{FF2B5EF4-FFF2-40B4-BE49-F238E27FC236}">
                      <a16:creationId xmlns:a16="http://schemas.microsoft.com/office/drawing/2014/main" id="{2B007499-A8A0-469D-8A27-1D9CAB546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1" name="Rectangle 359">
                  <a:extLst>
                    <a:ext uri="{FF2B5EF4-FFF2-40B4-BE49-F238E27FC236}">
                      <a16:creationId xmlns:a16="http://schemas.microsoft.com/office/drawing/2014/main" id="{5A9A600A-5039-42C1-9C0F-984FB38E4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2" name="Rectangle 360">
                  <a:extLst>
                    <a:ext uri="{FF2B5EF4-FFF2-40B4-BE49-F238E27FC236}">
                      <a16:creationId xmlns:a16="http://schemas.microsoft.com/office/drawing/2014/main" id="{F1D308C5-9F74-49D2-9B70-2C62F250BF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3" name="Rectangle 361">
                  <a:extLst>
                    <a:ext uri="{FF2B5EF4-FFF2-40B4-BE49-F238E27FC236}">
                      <a16:creationId xmlns:a16="http://schemas.microsoft.com/office/drawing/2014/main" id="{D717C1B7-F0ED-4F90-AA42-253C31233C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4" name="Rectangle 362">
                  <a:extLst>
                    <a:ext uri="{FF2B5EF4-FFF2-40B4-BE49-F238E27FC236}">
                      <a16:creationId xmlns:a16="http://schemas.microsoft.com/office/drawing/2014/main" id="{691D68FC-B1FC-4D30-A6AC-20B825B2C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35" name="Oval 363">
                  <a:extLst>
                    <a:ext uri="{FF2B5EF4-FFF2-40B4-BE49-F238E27FC236}">
                      <a16:creationId xmlns:a16="http://schemas.microsoft.com/office/drawing/2014/main" id="{61EBFDB4-895B-4E1D-B5F7-B6445B575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108" name="Group 436">
            <a:extLst>
              <a:ext uri="{FF2B5EF4-FFF2-40B4-BE49-F238E27FC236}">
                <a16:creationId xmlns:a16="http://schemas.microsoft.com/office/drawing/2014/main" id="{B9D60DDC-44A9-44C0-99C6-5A01F22440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22763" y="908050"/>
            <a:ext cx="1277937" cy="1443038"/>
            <a:chOff x="1895" y="3929"/>
            <a:chExt cx="704" cy="795"/>
          </a:xfrm>
        </p:grpSpPr>
        <p:sp>
          <p:nvSpPr>
            <p:cNvPr id="29109" name="Rectangle 437">
              <a:extLst>
                <a:ext uri="{FF2B5EF4-FFF2-40B4-BE49-F238E27FC236}">
                  <a16:creationId xmlns:a16="http://schemas.microsoft.com/office/drawing/2014/main" id="{11C0DC67-97CF-4385-9300-F4F856E920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99" y="4701"/>
              <a:ext cx="43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0" name="Freeform 438">
              <a:extLst>
                <a:ext uri="{FF2B5EF4-FFF2-40B4-BE49-F238E27FC236}">
                  <a16:creationId xmlns:a16="http://schemas.microsoft.com/office/drawing/2014/main" id="{47B41E17-B05A-4162-B9BA-78DD21175EE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4588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1" name="Freeform 439">
              <a:extLst>
                <a:ext uri="{FF2B5EF4-FFF2-40B4-BE49-F238E27FC236}">
                  <a16:creationId xmlns:a16="http://schemas.microsoft.com/office/drawing/2014/main" id="{6C135738-F4C9-453D-89B2-F698559327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4588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2" name="Freeform 440">
              <a:extLst>
                <a:ext uri="{FF2B5EF4-FFF2-40B4-BE49-F238E27FC236}">
                  <a16:creationId xmlns:a16="http://schemas.microsoft.com/office/drawing/2014/main" id="{CA85AB9A-7C23-4E01-9DD7-0F27DB3211B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4" y="4475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3" name="Freeform 441">
              <a:extLst>
                <a:ext uri="{FF2B5EF4-FFF2-40B4-BE49-F238E27FC236}">
                  <a16:creationId xmlns:a16="http://schemas.microsoft.com/office/drawing/2014/main" id="{6F420CC8-8DC9-43DD-9DB2-BDE599ABDF4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3930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4" name="Rectangle 442">
              <a:extLst>
                <a:ext uri="{FF2B5EF4-FFF2-40B4-BE49-F238E27FC236}">
                  <a16:creationId xmlns:a16="http://schemas.microsoft.com/office/drawing/2014/main" id="{381047A8-F476-4D81-BC4E-EA62B5F858E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0" y="3976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5" name="Freeform 443">
              <a:extLst>
                <a:ext uri="{FF2B5EF4-FFF2-40B4-BE49-F238E27FC236}">
                  <a16:creationId xmlns:a16="http://schemas.microsoft.com/office/drawing/2014/main" id="{D266B8B3-AA41-4465-A62A-5138FFDB0DC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3930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16" name="Rectangle 444">
              <a:extLst>
                <a:ext uri="{FF2B5EF4-FFF2-40B4-BE49-F238E27FC236}">
                  <a16:creationId xmlns:a16="http://schemas.microsoft.com/office/drawing/2014/main" id="{CE4F64B7-15F2-455F-B4ED-C7A4C03B690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89" y="4520"/>
              <a:ext cx="159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7" name="Rectangle 445">
              <a:extLst>
                <a:ext uri="{FF2B5EF4-FFF2-40B4-BE49-F238E27FC236}">
                  <a16:creationId xmlns:a16="http://schemas.microsoft.com/office/drawing/2014/main" id="{F64A2C64-8BFD-4791-93DD-388B7A0DCC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86" y="402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8" name="Freeform 446">
              <a:extLst>
                <a:ext uri="{FF2B5EF4-FFF2-40B4-BE49-F238E27FC236}">
                  <a16:creationId xmlns:a16="http://schemas.microsoft.com/office/drawing/2014/main" id="{99954935-C22F-44E0-A3AD-03192D5E9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3929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119" name="Group 447">
            <a:extLst>
              <a:ext uri="{FF2B5EF4-FFF2-40B4-BE49-F238E27FC236}">
                <a16:creationId xmlns:a16="http://schemas.microsoft.com/office/drawing/2014/main" id="{830EA0F2-584C-4F94-BB1C-6295CB6A6EE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22763" y="2851150"/>
            <a:ext cx="1277937" cy="1441450"/>
            <a:chOff x="3029" y="3929"/>
            <a:chExt cx="704" cy="794"/>
          </a:xfrm>
        </p:grpSpPr>
        <p:sp>
          <p:nvSpPr>
            <p:cNvPr id="29120" name="Rectangle 448">
              <a:extLst>
                <a:ext uri="{FF2B5EF4-FFF2-40B4-BE49-F238E27FC236}">
                  <a16:creationId xmlns:a16="http://schemas.microsoft.com/office/drawing/2014/main" id="{A11C05A8-02AF-4216-BB24-A88ED5393C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33" y="4700"/>
              <a:ext cx="431" cy="2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1" name="Freeform 449">
              <a:extLst>
                <a:ext uri="{FF2B5EF4-FFF2-40B4-BE49-F238E27FC236}">
                  <a16:creationId xmlns:a16="http://schemas.microsoft.com/office/drawing/2014/main" id="{30709278-C4E0-451E-A94C-ADCDE136E6F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0" y="4587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2" name="Freeform 450">
              <a:extLst>
                <a:ext uri="{FF2B5EF4-FFF2-40B4-BE49-F238E27FC236}">
                  <a16:creationId xmlns:a16="http://schemas.microsoft.com/office/drawing/2014/main" id="{E8DE51C9-CAEA-4135-8209-459D9834A62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0" y="4587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3" name="Freeform 451">
              <a:extLst>
                <a:ext uri="{FF2B5EF4-FFF2-40B4-BE49-F238E27FC236}">
                  <a16:creationId xmlns:a16="http://schemas.microsoft.com/office/drawing/2014/main" id="{37D94FBA-BE92-44B3-BB68-4BB0CFF838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78" y="4474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4" name="Freeform 452">
              <a:extLst>
                <a:ext uri="{FF2B5EF4-FFF2-40B4-BE49-F238E27FC236}">
                  <a16:creationId xmlns:a16="http://schemas.microsoft.com/office/drawing/2014/main" id="{B1848D68-A951-4532-A5A9-2956F119E4E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3929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5" name="Rectangle 453">
              <a:extLst>
                <a:ext uri="{FF2B5EF4-FFF2-40B4-BE49-F238E27FC236}">
                  <a16:creationId xmlns:a16="http://schemas.microsoft.com/office/drawing/2014/main" id="{80CEC79A-E730-4AD7-A028-CDD3C25C29B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4" y="3975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6" name="Freeform 454">
              <a:extLst>
                <a:ext uri="{FF2B5EF4-FFF2-40B4-BE49-F238E27FC236}">
                  <a16:creationId xmlns:a16="http://schemas.microsoft.com/office/drawing/2014/main" id="{1B74CDBE-525C-408B-AF11-8C95321F03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3929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27" name="Rectangle 455">
              <a:extLst>
                <a:ext uri="{FF2B5EF4-FFF2-40B4-BE49-F238E27FC236}">
                  <a16:creationId xmlns:a16="http://schemas.microsoft.com/office/drawing/2014/main" id="{3E5B681B-3D8A-4617-837B-BAFE118C31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23" y="4519"/>
              <a:ext cx="159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8" name="Rectangle 456">
              <a:extLst>
                <a:ext uri="{FF2B5EF4-FFF2-40B4-BE49-F238E27FC236}">
                  <a16:creationId xmlns:a16="http://schemas.microsoft.com/office/drawing/2014/main" id="{FE9F8328-22A2-4D3B-A673-E74EFE08D9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20" y="4020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9" name="Freeform 457">
              <a:extLst>
                <a:ext uri="{FF2B5EF4-FFF2-40B4-BE49-F238E27FC236}">
                  <a16:creationId xmlns:a16="http://schemas.microsoft.com/office/drawing/2014/main" id="{DBC4AA5B-4D0C-44E8-8DDF-C40059ACD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3929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54996A9-716F-44A1-8EED-5DA928D044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5843" name="Group 3">
            <a:extLst>
              <a:ext uri="{FF2B5EF4-FFF2-40B4-BE49-F238E27FC236}">
                <a16:creationId xmlns:a16="http://schemas.microsoft.com/office/drawing/2014/main" id="{32343D12-87CF-4B62-808C-04B6B97CBCB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981075"/>
            <a:ext cx="1584325" cy="1360488"/>
            <a:chOff x="1669" y="1706"/>
            <a:chExt cx="1587" cy="1362"/>
          </a:xfrm>
        </p:grpSpPr>
        <p:sp>
          <p:nvSpPr>
            <p:cNvPr id="35844" name="Rectangle 4">
              <a:extLst>
                <a:ext uri="{FF2B5EF4-FFF2-40B4-BE49-F238E27FC236}">
                  <a16:creationId xmlns:a16="http://schemas.microsoft.com/office/drawing/2014/main" id="{85A8E477-E0D7-476D-B23D-79BD8C1C1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22"/>
              <a:ext cx="544" cy="4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5" name="Freeform 5">
              <a:extLst>
                <a:ext uri="{FF2B5EF4-FFF2-40B4-BE49-F238E27FC236}">
                  <a16:creationId xmlns:a16="http://schemas.microsoft.com/office/drawing/2014/main" id="{05EC40EC-122C-40FD-9A76-A09B718C3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2840"/>
              <a:ext cx="635" cy="181"/>
            </a:xfrm>
            <a:custGeom>
              <a:avLst/>
              <a:gdLst>
                <a:gd name="T0" fmla="*/ 635 w 635"/>
                <a:gd name="T1" fmla="*/ 0 h 181"/>
                <a:gd name="T2" fmla="*/ 90 w 635"/>
                <a:gd name="T3" fmla="*/ 0 h 181"/>
                <a:gd name="T4" fmla="*/ 0 w 635"/>
                <a:gd name="T5" fmla="*/ 181 h 181"/>
                <a:gd name="T6" fmla="*/ 544 w 635"/>
                <a:gd name="T7" fmla="*/ 181 h 181"/>
                <a:gd name="T8" fmla="*/ 635 w 635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181">
                  <a:moveTo>
                    <a:pt x="635" y="0"/>
                  </a:moveTo>
                  <a:lnTo>
                    <a:pt x="90" y="0"/>
                  </a:lnTo>
                  <a:lnTo>
                    <a:pt x="0" y="181"/>
                  </a:lnTo>
                  <a:lnTo>
                    <a:pt x="544" y="181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46" name="Freeform 6">
              <a:extLst>
                <a:ext uri="{FF2B5EF4-FFF2-40B4-BE49-F238E27FC236}">
                  <a16:creationId xmlns:a16="http://schemas.microsoft.com/office/drawing/2014/main" id="{F11F5720-3960-434D-8F6E-C92622775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840"/>
              <a:ext cx="91" cy="226"/>
            </a:xfrm>
            <a:custGeom>
              <a:avLst/>
              <a:gdLst>
                <a:gd name="T0" fmla="*/ 0 w 91"/>
                <a:gd name="T1" fmla="*/ 181 h 226"/>
                <a:gd name="T2" fmla="*/ 0 w 91"/>
                <a:gd name="T3" fmla="*/ 226 h 226"/>
                <a:gd name="T4" fmla="*/ 91 w 91"/>
                <a:gd name="T5" fmla="*/ 45 h 226"/>
                <a:gd name="T6" fmla="*/ 91 w 91"/>
                <a:gd name="T7" fmla="*/ 0 h 226"/>
                <a:gd name="T8" fmla="*/ 0 w 91"/>
                <a:gd name="T9" fmla="*/ 18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26">
                  <a:moveTo>
                    <a:pt x="0" y="181"/>
                  </a:moveTo>
                  <a:lnTo>
                    <a:pt x="0" y="226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47" name="Rectangle 7">
              <a:extLst>
                <a:ext uri="{FF2B5EF4-FFF2-40B4-BE49-F238E27FC236}">
                  <a16:creationId xmlns:a16="http://schemas.microsoft.com/office/drawing/2014/main" id="{5577BC3F-09AB-440C-BC56-FAA8F4A19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752"/>
              <a:ext cx="1542" cy="99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8" name="Freeform 8">
              <a:extLst>
                <a:ext uri="{FF2B5EF4-FFF2-40B4-BE49-F238E27FC236}">
                  <a16:creationId xmlns:a16="http://schemas.microsoft.com/office/drawing/2014/main" id="{C594F4AD-5F01-4BC0-9C1E-8EEADBDFB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1706"/>
              <a:ext cx="45" cy="1044"/>
            </a:xfrm>
            <a:custGeom>
              <a:avLst/>
              <a:gdLst>
                <a:gd name="T0" fmla="*/ 0 w 45"/>
                <a:gd name="T1" fmla="*/ 1044 h 1044"/>
                <a:gd name="T2" fmla="*/ 45 w 45"/>
                <a:gd name="T3" fmla="*/ 953 h 1044"/>
                <a:gd name="T4" fmla="*/ 45 w 45"/>
                <a:gd name="T5" fmla="*/ 0 h 1044"/>
                <a:gd name="T6" fmla="*/ 0 w 45"/>
                <a:gd name="T7" fmla="*/ 46 h 1044"/>
                <a:gd name="T8" fmla="*/ 0 w 45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44">
                  <a:moveTo>
                    <a:pt x="0" y="1044"/>
                  </a:moveTo>
                  <a:lnTo>
                    <a:pt x="45" y="953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49" name="Freeform 9">
              <a:extLst>
                <a:ext uri="{FF2B5EF4-FFF2-40B4-BE49-F238E27FC236}">
                  <a16:creationId xmlns:a16="http://schemas.microsoft.com/office/drawing/2014/main" id="{D76166F4-A691-4E51-931C-B4246A56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706"/>
              <a:ext cx="1587" cy="46"/>
            </a:xfrm>
            <a:custGeom>
              <a:avLst/>
              <a:gdLst>
                <a:gd name="T0" fmla="*/ 1587 w 1587"/>
                <a:gd name="T1" fmla="*/ 0 h 46"/>
                <a:gd name="T2" fmla="*/ 45 w 1587"/>
                <a:gd name="T3" fmla="*/ 0 h 46"/>
                <a:gd name="T4" fmla="*/ 0 w 1587"/>
                <a:gd name="T5" fmla="*/ 46 h 46"/>
                <a:gd name="T6" fmla="*/ 1542 w 1587"/>
                <a:gd name="T7" fmla="*/ 46 h 46"/>
                <a:gd name="T8" fmla="*/ 1587 w 1587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46">
                  <a:moveTo>
                    <a:pt x="1587" y="0"/>
                  </a:moveTo>
                  <a:lnTo>
                    <a:pt x="45" y="0"/>
                  </a:lnTo>
                  <a:lnTo>
                    <a:pt x="0" y="46"/>
                  </a:lnTo>
                  <a:lnTo>
                    <a:pt x="1542" y="46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50" name="Rectangle 10">
              <a:extLst>
                <a:ext uri="{FF2B5EF4-FFF2-40B4-BE49-F238E27FC236}">
                  <a16:creationId xmlns:a16="http://schemas.microsoft.com/office/drawing/2014/main" id="{E14107D4-4A9F-4B9C-A64B-C34B47369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797"/>
              <a:ext cx="1451" cy="9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1" name="Rectangle 11">
              <a:extLst>
                <a:ext uri="{FF2B5EF4-FFF2-40B4-BE49-F238E27FC236}">
                  <a16:creationId xmlns:a16="http://schemas.microsoft.com/office/drawing/2014/main" id="{4EADC7AB-F837-4776-B1D3-89DC99936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1820"/>
              <a:ext cx="1406" cy="86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2" name="Rectangle 12">
              <a:extLst>
                <a:ext uri="{FF2B5EF4-FFF2-40B4-BE49-F238E27FC236}">
                  <a16:creationId xmlns:a16="http://schemas.microsoft.com/office/drawing/2014/main" id="{1168D9DA-20B8-4432-8A31-33B9CC9BC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2750"/>
              <a:ext cx="272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3" name="Rectangle 13">
              <a:extLst>
                <a:ext uri="{FF2B5EF4-FFF2-40B4-BE49-F238E27FC236}">
                  <a16:creationId xmlns:a16="http://schemas.microsoft.com/office/drawing/2014/main" id="{866A3C2E-AE28-4CFC-8E0A-978B25AEF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2750"/>
              <a:ext cx="272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4" name="Freeform 14">
              <a:extLst>
                <a:ext uri="{FF2B5EF4-FFF2-40B4-BE49-F238E27FC236}">
                  <a16:creationId xmlns:a16="http://schemas.microsoft.com/office/drawing/2014/main" id="{DA084386-1249-4A90-AA06-D5B0EAF0D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706"/>
              <a:ext cx="1587" cy="1361"/>
            </a:xfrm>
            <a:custGeom>
              <a:avLst/>
              <a:gdLst>
                <a:gd name="T0" fmla="*/ 1133 w 1587"/>
                <a:gd name="T1" fmla="*/ 1180 h 1361"/>
                <a:gd name="T2" fmla="*/ 1043 w 1587"/>
                <a:gd name="T3" fmla="*/ 1361 h 1361"/>
                <a:gd name="T4" fmla="*/ 498 w 1587"/>
                <a:gd name="T5" fmla="*/ 1361 h 1361"/>
                <a:gd name="T6" fmla="*/ 498 w 1587"/>
                <a:gd name="T7" fmla="*/ 1316 h 1361"/>
                <a:gd name="T8" fmla="*/ 589 w 1587"/>
                <a:gd name="T9" fmla="*/ 1134 h 1361"/>
                <a:gd name="T10" fmla="*/ 680 w 1587"/>
                <a:gd name="T11" fmla="*/ 1134 h 1361"/>
                <a:gd name="T12" fmla="*/ 680 w 1587"/>
                <a:gd name="T13" fmla="*/ 1044 h 1361"/>
                <a:gd name="T14" fmla="*/ 0 w 1587"/>
                <a:gd name="T15" fmla="*/ 1044 h 1361"/>
                <a:gd name="T16" fmla="*/ 0 w 1587"/>
                <a:gd name="T17" fmla="*/ 46 h 1361"/>
                <a:gd name="T18" fmla="*/ 45 w 1587"/>
                <a:gd name="T19" fmla="*/ 0 h 1361"/>
                <a:gd name="T20" fmla="*/ 1587 w 1587"/>
                <a:gd name="T21" fmla="*/ 0 h 1361"/>
                <a:gd name="T22" fmla="*/ 1587 w 1587"/>
                <a:gd name="T23" fmla="*/ 953 h 1361"/>
                <a:gd name="T24" fmla="*/ 1542 w 1587"/>
                <a:gd name="T25" fmla="*/ 1044 h 1361"/>
                <a:gd name="T26" fmla="*/ 952 w 1587"/>
                <a:gd name="T27" fmla="*/ 1044 h 1361"/>
                <a:gd name="T28" fmla="*/ 952 w 1587"/>
                <a:gd name="T29" fmla="*/ 1134 h 1361"/>
                <a:gd name="T30" fmla="*/ 1133 w 1587"/>
                <a:gd name="T31" fmla="*/ 1134 h 1361"/>
                <a:gd name="T32" fmla="*/ 1133 w 1587"/>
                <a:gd name="T33" fmla="*/ 11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7" h="1361">
                  <a:moveTo>
                    <a:pt x="1133" y="1180"/>
                  </a:moveTo>
                  <a:lnTo>
                    <a:pt x="1043" y="1361"/>
                  </a:lnTo>
                  <a:lnTo>
                    <a:pt x="498" y="1361"/>
                  </a:lnTo>
                  <a:lnTo>
                    <a:pt x="498" y="1316"/>
                  </a:lnTo>
                  <a:lnTo>
                    <a:pt x="589" y="1134"/>
                  </a:lnTo>
                  <a:lnTo>
                    <a:pt x="680" y="1134"/>
                  </a:lnTo>
                  <a:lnTo>
                    <a:pt x="680" y="1044"/>
                  </a:lnTo>
                  <a:lnTo>
                    <a:pt x="0" y="1044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1587" y="0"/>
                  </a:lnTo>
                  <a:lnTo>
                    <a:pt x="1587" y="953"/>
                  </a:lnTo>
                  <a:lnTo>
                    <a:pt x="1542" y="1044"/>
                  </a:lnTo>
                  <a:lnTo>
                    <a:pt x="952" y="1044"/>
                  </a:lnTo>
                  <a:lnTo>
                    <a:pt x="952" y="1134"/>
                  </a:lnTo>
                  <a:lnTo>
                    <a:pt x="1133" y="1134"/>
                  </a:lnTo>
                  <a:lnTo>
                    <a:pt x="1133" y="118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55" name="Group 15">
            <a:extLst>
              <a:ext uri="{FF2B5EF4-FFF2-40B4-BE49-F238E27FC236}">
                <a16:creationId xmlns:a16="http://schemas.microsoft.com/office/drawing/2014/main" id="{E5061526-F8AA-447F-BA2D-31E4E2EE6C6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981075"/>
            <a:ext cx="1584325" cy="1360488"/>
            <a:chOff x="3347" y="481"/>
            <a:chExt cx="1587" cy="1362"/>
          </a:xfrm>
        </p:grpSpPr>
        <p:sp>
          <p:nvSpPr>
            <p:cNvPr id="35856" name="Rectangle 16">
              <a:extLst>
                <a:ext uri="{FF2B5EF4-FFF2-40B4-BE49-F238E27FC236}">
                  <a16:creationId xmlns:a16="http://schemas.microsoft.com/office/drawing/2014/main" id="{E0090A96-BE24-411D-9A9F-355DED804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6"/>
              <a:ext cx="544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7" name="Freeform 17">
              <a:extLst>
                <a:ext uri="{FF2B5EF4-FFF2-40B4-BE49-F238E27FC236}">
                  <a16:creationId xmlns:a16="http://schemas.microsoft.com/office/drawing/2014/main" id="{C1851F14-7722-4EC2-82D4-A8103E647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1615"/>
              <a:ext cx="635" cy="181"/>
            </a:xfrm>
            <a:custGeom>
              <a:avLst/>
              <a:gdLst>
                <a:gd name="T0" fmla="*/ 635 w 635"/>
                <a:gd name="T1" fmla="*/ 0 h 181"/>
                <a:gd name="T2" fmla="*/ 90 w 635"/>
                <a:gd name="T3" fmla="*/ 0 h 181"/>
                <a:gd name="T4" fmla="*/ 0 w 635"/>
                <a:gd name="T5" fmla="*/ 181 h 181"/>
                <a:gd name="T6" fmla="*/ 544 w 635"/>
                <a:gd name="T7" fmla="*/ 181 h 181"/>
                <a:gd name="T8" fmla="*/ 635 w 635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181">
                  <a:moveTo>
                    <a:pt x="635" y="0"/>
                  </a:moveTo>
                  <a:lnTo>
                    <a:pt x="90" y="0"/>
                  </a:lnTo>
                  <a:lnTo>
                    <a:pt x="0" y="181"/>
                  </a:lnTo>
                  <a:lnTo>
                    <a:pt x="544" y="181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58" name="Freeform 18">
              <a:extLst>
                <a:ext uri="{FF2B5EF4-FFF2-40B4-BE49-F238E27FC236}">
                  <a16:creationId xmlns:a16="http://schemas.microsoft.com/office/drawing/2014/main" id="{BE2FFD42-D520-4842-8492-C695635C0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1615"/>
              <a:ext cx="91" cy="226"/>
            </a:xfrm>
            <a:custGeom>
              <a:avLst/>
              <a:gdLst>
                <a:gd name="T0" fmla="*/ 0 w 91"/>
                <a:gd name="T1" fmla="*/ 181 h 226"/>
                <a:gd name="T2" fmla="*/ 0 w 91"/>
                <a:gd name="T3" fmla="*/ 226 h 226"/>
                <a:gd name="T4" fmla="*/ 91 w 91"/>
                <a:gd name="T5" fmla="*/ 45 h 226"/>
                <a:gd name="T6" fmla="*/ 91 w 91"/>
                <a:gd name="T7" fmla="*/ 0 h 226"/>
                <a:gd name="T8" fmla="*/ 0 w 91"/>
                <a:gd name="T9" fmla="*/ 18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26">
                  <a:moveTo>
                    <a:pt x="0" y="181"/>
                  </a:moveTo>
                  <a:lnTo>
                    <a:pt x="0" y="226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59" name="Rectangle 19">
              <a:extLst>
                <a:ext uri="{FF2B5EF4-FFF2-40B4-BE49-F238E27FC236}">
                  <a16:creationId xmlns:a16="http://schemas.microsoft.com/office/drawing/2014/main" id="{D9460102-A879-4CC8-BF72-0C1C65A19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527"/>
              <a:ext cx="1542" cy="99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0" name="Freeform 20">
              <a:extLst>
                <a:ext uri="{FF2B5EF4-FFF2-40B4-BE49-F238E27FC236}">
                  <a16:creationId xmlns:a16="http://schemas.microsoft.com/office/drawing/2014/main" id="{9993FD13-235C-4D5F-9DA2-2808260A3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481"/>
              <a:ext cx="45" cy="1044"/>
            </a:xfrm>
            <a:custGeom>
              <a:avLst/>
              <a:gdLst>
                <a:gd name="T0" fmla="*/ 0 w 45"/>
                <a:gd name="T1" fmla="*/ 1044 h 1044"/>
                <a:gd name="T2" fmla="*/ 45 w 45"/>
                <a:gd name="T3" fmla="*/ 953 h 1044"/>
                <a:gd name="T4" fmla="*/ 45 w 45"/>
                <a:gd name="T5" fmla="*/ 0 h 1044"/>
                <a:gd name="T6" fmla="*/ 0 w 45"/>
                <a:gd name="T7" fmla="*/ 46 h 1044"/>
                <a:gd name="T8" fmla="*/ 0 w 45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44">
                  <a:moveTo>
                    <a:pt x="0" y="1044"/>
                  </a:moveTo>
                  <a:lnTo>
                    <a:pt x="45" y="953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61" name="Freeform 21">
              <a:extLst>
                <a:ext uri="{FF2B5EF4-FFF2-40B4-BE49-F238E27FC236}">
                  <a16:creationId xmlns:a16="http://schemas.microsoft.com/office/drawing/2014/main" id="{248920EB-A696-4F2C-B857-6CA75494C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481"/>
              <a:ext cx="1587" cy="46"/>
            </a:xfrm>
            <a:custGeom>
              <a:avLst/>
              <a:gdLst>
                <a:gd name="T0" fmla="*/ 1587 w 1587"/>
                <a:gd name="T1" fmla="*/ 0 h 46"/>
                <a:gd name="T2" fmla="*/ 45 w 1587"/>
                <a:gd name="T3" fmla="*/ 0 h 46"/>
                <a:gd name="T4" fmla="*/ 0 w 1587"/>
                <a:gd name="T5" fmla="*/ 46 h 46"/>
                <a:gd name="T6" fmla="*/ 1542 w 1587"/>
                <a:gd name="T7" fmla="*/ 46 h 46"/>
                <a:gd name="T8" fmla="*/ 1587 w 1587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46">
                  <a:moveTo>
                    <a:pt x="1587" y="0"/>
                  </a:moveTo>
                  <a:lnTo>
                    <a:pt x="45" y="0"/>
                  </a:lnTo>
                  <a:lnTo>
                    <a:pt x="0" y="46"/>
                  </a:lnTo>
                  <a:lnTo>
                    <a:pt x="1542" y="46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62" name="Rectangle 22">
              <a:extLst>
                <a:ext uri="{FF2B5EF4-FFF2-40B4-BE49-F238E27FC236}">
                  <a16:creationId xmlns:a16="http://schemas.microsoft.com/office/drawing/2014/main" id="{BA540232-1DA5-4AC0-B410-0608A68EF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572"/>
              <a:ext cx="1451" cy="907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3" name="Rectangle 23">
              <a:extLst>
                <a:ext uri="{FF2B5EF4-FFF2-40B4-BE49-F238E27FC236}">
                  <a16:creationId xmlns:a16="http://schemas.microsoft.com/office/drawing/2014/main" id="{3F2DDCFC-9DD4-49AB-A8E1-DF83E48A2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595"/>
              <a:ext cx="1406" cy="86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4" name="Rectangle 24">
              <a:extLst>
                <a:ext uri="{FF2B5EF4-FFF2-40B4-BE49-F238E27FC236}">
                  <a16:creationId xmlns:a16="http://schemas.microsoft.com/office/drawing/2014/main" id="{7C82306A-6D53-4538-8E39-1A483AEF8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1525"/>
              <a:ext cx="272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5" name="Rectangle 25">
              <a:extLst>
                <a:ext uri="{FF2B5EF4-FFF2-40B4-BE49-F238E27FC236}">
                  <a16:creationId xmlns:a16="http://schemas.microsoft.com/office/drawing/2014/main" id="{84E1293B-34E6-48FE-A148-7126AA237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1525"/>
              <a:ext cx="272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6" name="Freeform 26">
              <a:extLst>
                <a:ext uri="{FF2B5EF4-FFF2-40B4-BE49-F238E27FC236}">
                  <a16:creationId xmlns:a16="http://schemas.microsoft.com/office/drawing/2014/main" id="{4348C7C2-5E1E-4BFC-94B6-2CFD4DFA5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482"/>
              <a:ext cx="1587" cy="1361"/>
            </a:xfrm>
            <a:custGeom>
              <a:avLst/>
              <a:gdLst>
                <a:gd name="T0" fmla="*/ 1133 w 1587"/>
                <a:gd name="T1" fmla="*/ 1180 h 1361"/>
                <a:gd name="T2" fmla="*/ 1043 w 1587"/>
                <a:gd name="T3" fmla="*/ 1361 h 1361"/>
                <a:gd name="T4" fmla="*/ 498 w 1587"/>
                <a:gd name="T5" fmla="*/ 1361 h 1361"/>
                <a:gd name="T6" fmla="*/ 498 w 1587"/>
                <a:gd name="T7" fmla="*/ 1316 h 1361"/>
                <a:gd name="T8" fmla="*/ 589 w 1587"/>
                <a:gd name="T9" fmla="*/ 1134 h 1361"/>
                <a:gd name="T10" fmla="*/ 680 w 1587"/>
                <a:gd name="T11" fmla="*/ 1134 h 1361"/>
                <a:gd name="T12" fmla="*/ 680 w 1587"/>
                <a:gd name="T13" fmla="*/ 1044 h 1361"/>
                <a:gd name="T14" fmla="*/ 0 w 1587"/>
                <a:gd name="T15" fmla="*/ 1044 h 1361"/>
                <a:gd name="T16" fmla="*/ 0 w 1587"/>
                <a:gd name="T17" fmla="*/ 46 h 1361"/>
                <a:gd name="T18" fmla="*/ 45 w 1587"/>
                <a:gd name="T19" fmla="*/ 0 h 1361"/>
                <a:gd name="T20" fmla="*/ 1587 w 1587"/>
                <a:gd name="T21" fmla="*/ 0 h 1361"/>
                <a:gd name="T22" fmla="*/ 1587 w 1587"/>
                <a:gd name="T23" fmla="*/ 953 h 1361"/>
                <a:gd name="T24" fmla="*/ 1542 w 1587"/>
                <a:gd name="T25" fmla="*/ 1044 h 1361"/>
                <a:gd name="T26" fmla="*/ 952 w 1587"/>
                <a:gd name="T27" fmla="*/ 1044 h 1361"/>
                <a:gd name="T28" fmla="*/ 952 w 1587"/>
                <a:gd name="T29" fmla="*/ 1134 h 1361"/>
                <a:gd name="T30" fmla="*/ 1133 w 1587"/>
                <a:gd name="T31" fmla="*/ 1134 h 1361"/>
                <a:gd name="T32" fmla="*/ 1133 w 1587"/>
                <a:gd name="T33" fmla="*/ 11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7" h="1361">
                  <a:moveTo>
                    <a:pt x="1133" y="1180"/>
                  </a:moveTo>
                  <a:lnTo>
                    <a:pt x="1043" y="1361"/>
                  </a:lnTo>
                  <a:lnTo>
                    <a:pt x="498" y="1361"/>
                  </a:lnTo>
                  <a:lnTo>
                    <a:pt x="498" y="1316"/>
                  </a:lnTo>
                  <a:lnTo>
                    <a:pt x="589" y="1134"/>
                  </a:lnTo>
                  <a:lnTo>
                    <a:pt x="680" y="1134"/>
                  </a:lnTo>
                  <a:lnTo>
                    <a:pt x="680" y="1044"/>
                  </a:lnTo>
                  <a:lnTo>
                    <a:pt x="0" y="1044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1587" y="0"/>
                  </a:lnTo>
                  <a:lnTo>
                    <a:pt x="1587" y="953"/>
                  </a:lnTo>
                  <a:lnTo>
                    <a:pt x="1542" y="1044"/>
                  </a:lnTo>
                  <a:lnTo>
                    <a:pt x="952" y="1044"/>
                  </a:lnTo>
                  <a:lnTo>
                    <a:pt x="952" y="1134"/>
                  </a:lnTo>
                  <a:lnTo>
                    <a:pt x="1133" y="1134"/>
                  </a:lnTo>
                  <a:lnTo>
                    <a:pt x="1133" y="118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67" name="Group 27">
            <a:extLst>
              <a:ext uri="{FF2B5EF4-FFF2-40B4-BE49-F238E27FC236}">
                <a16:creationId xmlns:a16="http://schemas.microsoft.com/office/drawing/2014/main" id="{71429B26-3505-4620-A81B-72BA4FF4E54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3068638"/>
            <a:ext cx="1368425" cy="987425"/>
            <a:chOff x="308" y="1797"/>
            <a:chExt cx="1134" cy="817"/>
          </a:xfrm>
        </p:grpSpPr>
        <p:sp>
          <p:nvSpPr>
            <p:cNvPr id="35868" name="Rectangle 28">
              <a:extLst>
                <a:ext uri="{FF2B5EF4-FFF2-40B4-BE49-F238E27FC236}">
                  <a16:creationId xmlns:a16="http://schemas.microsoft.com/office/drawing/2014/main" id="{96B56824-5EE3-4FB6-A07B-1C8082D3D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23"/>
              <a:ext cx="907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9" name="Freeform 29">
              <a:extLst>
                <a:ext uri="{FF2B5EF4-FFF2-40B4-BE49-F238E27FC236}">
                  <a16:creationId xmlns:a16="http://schemas.microsoft.com/office/drawing/2014/main" id="{287D4908-313D-4E91-9CC9-31397F4F7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160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363 h 454"/>
                <a:gd name="T4" fmla="*/ 227 w 227"/>
                <a:gd name="T5" fmla="*/ 0 h 454"/>
                <a:gd name="T6" fmla="*/ 227 w 227"/>
                <a:gd name="T7" fmla="*/ 91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0" name="Freeform 30">
              <a:extLst>
                <a:ext uri="{FF2B5EF4-FFF2-40B4-BE49-F238E27FC236}">
                  <a16:creationId xmlns:a16="http://schemas.microsoft.com/office/drawing/2014/main" id="{C338B8EF-D4AF-4EF9-BBB4-7F1AB0CAF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160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1" name="Freeform 31">
              <a:extLst>
                <a:ext uri="{FF2B5EF4-FFF2-40B4-BE49-F238E27FC236}">
                  <a16:creationId xmlns:a16="http://schemas.microsoft.com/office/drawing/2014/main" id="{0B6A1632-7DD5-4784-8153-D865A699D8C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08" y="1797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2" name="Freeform 32">
              <a:extLst>
                <a:ext uri="{FF2B5EF4-FFF2-40B4-BE49-F238E27FC236}">
                  <a16:creationId xmlns:a16="http://schemas.microsoft.com/office/drawing/2014/main" id="{DD006E9E-AB5D-4B95-9FD3-489C00249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205"/>
              <a:ext cx="953" cy="227"/>
            </a:xfrm>
            <a:custGeom>
              <a:avLst/>
              <a:gdLst>
                <a:gd name="T0" fmla="*/ 137 w 953"/>
                <a:gd name="T1" fmla="*/ 0 h 227"/>
                <a:gd name="T2" fmla="*/ 953 w 953"/>
                <a:gd name="T3" fmla="*/ 0 h 227"/>
                <a:gd name="T4" fmla="*/ 817 w 953"/>
                <a:gd name="T5" fmla="*/ 227 h 227"/>
                <a:gd name="T6" fmla="*/ 0 w 953"/>
                <a:gd name="T7" fmla="*/ 227 h 227"/>
                <a:gd name="T8" fmla="*/ 137 w 95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227">
                  <a:moveTo>
                    <a:pt x="137" y="0"/>
                  </a:moveTo>
                  <a:lnTo>
                    <a:pt x="953" y="0"/>
                  </a:lnTo>
                  <a:lnTo>
                    <a:pt x="817" y="227"/>
                  </a:lnTo>
                  <a:lnTo>
                    <a:pt x="0" y="227"/>
                  </a:lnTo>
                  <a:lnTo>
                    <a:pt x="13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3" name="Freeform 33">
              <a:extLst>
                <a:ext uri="{FF2B5EF4-FFF2-40B4-BE49-F238E27FC236}">
                  <a16:creationId xmlns:a16="http://schemas.microsoft.com/office/drawing/2014/main" id="{1C344688-08D3-43B1-844E-B0C113EE9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1797"/>
              <a:ext cx="1134" cy="817"/>
            </a:xfrm>
            <a:custGeom>
              <a:avLst/>
              <a:gdLst>
                <a:gd name="T0" fmla="*/ 1134 w 1134"/>
                <a:gd name="T1" fmla="*/ 363 h 817"/>
                <a:gd name="T2" fmla="*/ 907 w 1134"/>
                <a:gd name="T3" fmla="*/ 0 h 817"/>
                <a:gd name="T4" fmla="*/ 0 w 1134"/>
                <a:gd name="T5" fmla="*/ 0 h 817"/>
                <a:gd name="T6" fmla="*/ 227 w 1134"/>
                <a:gd name="T7" fmla="*/ 363 h 817"/>
                <a:gd name="T8" fmla="*/ 0 w 1134"/>
                <a:gd name="T9" fmla="*/ 726 h 817"/>
                <a:gd name="T10" fmla="*/ 0 w 1134"/>
                <a:gd name="T11" fmla="*/ 817 h 817"/>
                <a:gd name="T12" fmla="*/ 907 w 1134"/>
                <a:gd name="T13" fmla="*/ 817 h 817"/>
                <a:gd name="T14" fmla="*/ 1134 w 1134"/>
                <a:gd name="T15" fmla="*/ 454 h 817"/>
                <a:gd name="T16" fmla="*/ 1134 w 1134"/>
                <a:gd name="T17" fmla="*/ 36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817">
                  <a:moveTo>
                    <a:pt x="1134" y="363"/>
                  </a:moveTo>
                  <a:lnTo>
                    <a:pt x="907" y="0"/>
                  </a:lnTo>
                  <a:lnTo>
                    <a:pt x="0" y="0"/>
                  </a:lnTo>
                  <a:lnTo>
                    <a:pt x="227" y="363"/>
                  </a:lnTo>
                  <a:lnTo>
                    <a:pt x="0" y="726"/>
                  </a:lnTo>
                  <a:lnTo>
                    <a:pt x="0" y="817"/>
                  </a:lnTo>
                  <a:lnTo>
                    <a:pt x="907" y="817"/>
                  </a:lnTo>
                  <a:lnTo>
                    <a:pt x="1134" y="454"/>
                  </a:lnTo>
                  <a:lnTo>
                    <a:pt x="1134" y="36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74" name="Group 34">
            <a:extLst>
              <a:ext uri="{FF2B5EF4-FFF2-40B4-BE49-F238E27FC236}">
                <a16:creationId xmlns:a16="http://schemas.microsoft.com/office/drawing/2014/main" id="{BBD0AC0F-E33E-4D92-90DE-BD473AB906A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32050" y="3141663"/>
            <a:ext cx="1296988" cy="935037"/>
            <a:chOff x="1396" y="1797"/>
            <a:chExt cx="1134" cy="817"/>
          </a:xfrm>
        </p:grpSpPr>
        <p:sp>
          <p:nvSpPr>
            <p:cNvPr id="35875" name="Rectangle 35">
              <a:extLst>
                <a:ext uri="{FF2B5EF4-FFF2-40B4-BE49-F238E27FC236}">
                  <a16:creationId xmlns:a16="http://schemas.microsoft.com/office/drawing/2014/main" id="{7BD5A655-6ED4-4DEF-9B07-5C6D3666A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523"/>
              <a:ext cx="907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76" name="Freeform 36">
              <a:extLst>
                <a:ext uri="{FF2B5EF4-FFF2-40B4-BE49-F238E27FC236}">
                  <a16:creationId xmlns:a16="http://schemas.microsoft.com/office/drawing/2014/main" id="{B069C83D-932B-41B5-9483-026194EA7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160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363 h 454"/>
                <a:gd name="T4" fmla="*/ 227 w 227"/>
                <a:gd name="T5" fmla="*/ 0 h 454"/>
                <a:gd name="T6" fmla="*/ 227 w 227"/>
                <a:gd name="T7" fmla="*/ 91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8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7" name="Freeform 37">
              <a:extLst>
                <a:ext uri="{FF2B5EF4-FFF2-40B4-BE49-F238E27FC236}">
                  <a16:creationId xmlns:a16="http://schemas.microsoft.com/office/drawing/2014/main" id="{CEEF897B-5D4E-4328-B66E-DEF79CA97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160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8" name="Freeform 38">
              <a:extLst>
                <a:ext uri="{FF2B5EF4-FFF2-40B4-BE49-F238E27FC236}">
                  <a16:creationId xmlns:a16="http://schemas.microsoft.com/office/drawing/2014/main" id="{655AD43F-BA7C-4BFF-A352-809A0F8C433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396" y="1797"/>
              <a:ext cx="1134" cy="363"/>
            </a:xfrm>
            <a:custGeom>
              <a:avLst/>
              <a:gdLst>
                <a:gd name="T0" fmla="*/ 907 w 1134"/>
                <a:gd name="T1" fmla="*/ 363 h 363"/>
                <a:gd name="T2" fmla="*/ 0 w 1134"/>
                <a:gd name="T3" fmla="*/ 363 h 363"/>
                <a:gd name="T4" fmla="*/ 227 w 1134"/>
                <a:gd name="T5" fmla="*/ 0 h 363"/>
                <a:gd name="T6" fmla="*/ 1134 w 1134"/>
                <a:gd name="T7" fmla="*/ 0 h 363"/>
                <a:gd name="T8" fmla="*/ 907 w 1134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363">
                  <a:moveTo>
                    <a:pt x="907" y="363"/>
                  </a:moveTo>
                  <a:lnTo>
                    <a:pt x="0" y="363"/>
                  </a:lnTo>
                  <a:lnTo>
                    <a:pt x="227" y="0"/>
                  </a:lnTo>
                  <a:lnTo>
                    <a:pt x="1134" y="0"/>
                  </a:lnTo>
                  <a:lnTo>
                    <a:pt x="907" y="363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79" name="Freeform 39">
              <a:extLst>
                <a:ext uri="{FF2B5EF4-FFF2-40B4-BE49-F238E27FC236}">
                  <a16:creationId xmlns:a16="http://schemas.microsoft.com/office/drawing/2014/main" id="{97C1E5B0-CE8D-4B13-BDFB-112BF5F8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" y="2205"/>
              <a:ext cx="953" cy="227"/>
            </a:xfrm>
            <a:custGeom>
              <a:avLst/>
              <a:gdLst>
                <a:gd name="T0" fmla="*/ 137 w 953"/>
                <a:gd name="T1" fmla="*/ 0 h 227"/>
                <a:gd name="T2" fmla="*/ 953 w 953"/>
                <a:gd name="T3" fmla="*/ 0 h 227"/>
                <a:gd name="T4" fmla="*/ 817 w 953"/>
                <a:gd name="T5" fmla="*/ 227 h 227"/>
                <a:gd name="T6" fmla="*/ 0 w 953"/>
                <a:gd name="T7" fmla="*/ 227 h 227"/>
                <a:gd name="T8" fmla="*/ 137 w 95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227">
                  <a:moveTo>
                    <a:pt x="137" y="0"/>
                  </a:moveTo>
                  <a:lnTo>
                    <a:pt x="953" y="0"/>
                  </a:lnTo>
                  <a:lnTo>
                    <a:pt x="817" y="227"/>
                  </a:lnTo>
                  <a:lnTo>
                    <a:pt x="0" y="227"/>
                  </a:lnTo>
                  <a:lnTo>
                    <a:pt x="13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0" name="Freeform 40">
              <a:extLst>
                <a:ext uri="{FF2B5EF4-FFF2-40B4-BE49-F238E27FC236}">
                  <a16:creationId xmlns:a16="http://schemas.microsoft.com/office/drawing/2014/main" id="{B33C6257-9548-4076-A0A1-0B69E9AC1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797"/>
              <a:ext cx="1134" cy="817"/>
            </a:xfrm>
            <a:custGeom>
              <a:avLst/>
              <a:gdLst>
                <a:gd name="T0" fmla="*/ 1134 w 1134"/>
                <a:gd name="T1" fmla="*/ 363 h 817"/>
                <a:gd name="T2" fmla="*/ 907 w 1134"/>
                <a:gd name="T3" fmla="*/ 0 h 817"/>
                <a:gd name="T4" fmla="*/ 0 w 1134"/>
                <a:gd name="T5" fmla="*/ 0 h 817"/>
                <a:gd name="T6" fmla="*/ 227 w 1134"/>
                <a:gd name="T7" fmla="*/ 363 h 817"/>
                <a:gd name="T8" fmla="*/ 0 w 1134"/>
                <a:gd name="T9" fmla="*/ 726 h 817"/>
                <a:gd name="T10" fmla="*/ 0 w 1134"/>
                <a:gd name="T11" fmla="*/ 817 h 817"/>
                <a:gd name="T12" fmla="*/ 907 w 1134"/>
                <a:gd name="T13" fmla="*/ 817 h 817"/>
                <a:gd name="T14" fmla="*/ 1134 w 1134"/>
                <a:gd name="T15" fmla="*/ 454 h 817"/>
                <a:gd name="T16" fmla="*/ 1134 w 1134"/>
                <a:gd name="T17" fmla="*/ 36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817">
                  <a:moveTo>
                    <a:pt x="1134" y="363"/>
                  </a:moveTo>
                  <a:lnTo>
                    <a:pt x="907" y="0"/>
                  </a:lnTo>
                  <a:lnTo>
                    <a:pt x="0" y="0"/>
                  </a:lnTo>
                  <a:lnTo>
                    <a:pt x="227" y="363"/>
                  </a:lnTo>
                  <a:lnTo>
                    <a:pt x="0" y="726"/>
                  </a:lnTo>
                  <a:lnTo>
                    <a:pt x="0" y="817"/>
                  </a:lnTo>
                  <a:lnTo>
                    <a:pt x="907" y="817"/>
                  </a:lnTo>
                  <a:lnTo>
                    <a:pt x="1134" y="454"/>
                  </a:lnTo>
                  <a:lnTo>
                    <a:pt x="1134" y="36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81" name="Group 41">
            <a:extLst>
              <a:ext uri="{FF2B5EF4-FFF2-40B4-BE49-F238E27FC236}">
                <a16:creationId xmlns:a16="http://schemas.microsoft.com/office/drawing/2014/main" id="{B60BF80A-3B58-4147-AB98-E7D5FF6AFD4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8775" y="3213100"/>
            <a:ext cx="1368425" cy="936625"/>
            <a:chOff x="2666" y="3203"/>
            <a:chExt cx="862" cy="590"/>
          </a:xfrm>
        </p:grpSpPr>
        <p:sp>
          <p:nvSpPr>
            <p:cNvPr id="35882" name="Rectangle 42">
              <a:extLst>
                <a:ext uri="{FF2B5EF4-FFF2-40B4-BE49-F238E27FC236}">
                  <a16:creationId xmlns:a16="http://schemas.microsoft.com/office/drawing/2014/main" id="{658CBA54-5498-4D58-9715-D2BBA7624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612"/>
              <a:ext cx="726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83" name="Freeform 43">
              <a:extLst>
                <a:ext uri="{FF2B5EF4-FFF2-40B4-BE49-F238E27FC236}">
                  <a16:creationId xmlns:a16="http://schemas.microsoft.com/office/drawing/2014/main" id="{91E1DE8F-2680-4B97-9A28-5C4BE786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3340"/>
              <a:ext cx="136" cy="453"/>
            </a:xfrm>
            <a:custGeom>
              <a:avLst/>
              <a:gdLst>
                <a:gd name="T0" fmla="*/ 0 w 136"/>
                <a:gd name="T1" fmla="*/ 272 h 453"/>
                <a:gd name="T2" fmla="*/ 46 w 136"/>
                <a:gd name="T3" fmla="*/ 90 h 453"/>
                <a:gd name="T4" fmla="*/ 91 w 136"/>
                <a:gd name="T5" fmla="*/ 0 h 453"/>
                <a:gd name="T6" fmla="*/ 136 w 136"/>
                <a:gd name="T7" fmla="*/ 45 h 453"/>
                <a:gd name="T8" fmla="*/ 136 w 136"/>
                <a:gd name="T9" fmla="*/ 226 h 453"/>
                <a:gd name="T10" fmla="*/ 0 w 136"/>
                <a:gd name="T11" fmla="*/ 453 h 453"/>
                <a:gd name="T12" fmla="*/ 0 w 136"/>
                <a:gd name="T13" fmla="*/ 27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53">
                  <a:moveTo>
                    <a:pt x="0" y="272"/>
                  </a:moveTo>
                  <a:lnTo>
                    <a:pt x="46" y="90"/>
                  </a:lnTo>
                  <a:lnTo>
                    <a:pt x="91" y="0"/>
                  </a:lnTo>
                  <a:lnTo>
                    <a:pt x="136" y="45"/>
                  </a:lnTo>
                  <a:lnTo>
                    <a:pt x="136" y="226"/>
                  </a:lnTo>
                  <a:lnTo>
                    <a:pt x="0" y="453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3137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4" name="Freeform 44">
              <a:extLst>
                <a:ext uri="{FF2B5EF4-FFF2-40B4-BE49-F238E27FC236}">
                  <a16:creationId xmlns:a16="http://schemas.microsoft.com/office/drawing/2014/main" id="{10A8E8CD-FBAC-43D1-AF29-BA03A86BA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430"/>
              <a:ext cx="772" cy="182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5" name="Freeform 45">
              <a:extLst>
                <a:ext uri="{FF2B5EF4-FFF2-40B4-BE49-F238E27FC236}">
                  <a16:creationId xmlns:a16="http://schemas.microsoft.com/office/drawing/2014/main" id="{D4B94230-FB23-4EB2-9B0C-722027D01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3340"/>
              <a:ext cx="771" cy="90"/>
            </a:xfrm>
            <a:custGeom>
              <a:avLst/>
              <a:gdLst>
                <a:gd name="T0" fmla="*/ 771 w 771"/>
                <a:gd name="T1" fmla="*/ 0 h 90"/>
                <a:gd name="T2" fmla="*/ 45 w 771"/>
                <a:gd name="T3" fmla="*/ 0 h 90"/>
                <a:gd name="T4" fmla="*/ 0 w 771"/>
                <a:gd name="T5" fmla="*/ 90 h 90"/>
                <a:gd name="T6" fmla="*/ 726 w 771"/>
                <a:gd name="T7" fmla="*/ 90 h 90"/>
                <a:gd name="T8" fmla="*/ 771 w 77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90">
                  <a:moveTo>
                    <a:pt x="771" y="0"/>
                  </a:moveTo>
                  <a:lnTo>
                    <a:pt x="45" y="0"/>
                  </a:lnTo>
                  <a:lnTo>
                    <a:pt x="0" y="90"/>
                  </a:lnTo>
                  <a:lnTo>
                    <a:pt x="726" y="90"/>
                  </a:lnTo>
                  <a:lnTo>
                    <a:pt x="77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6" name="Freeform 46">
              <a:extLst>
                <a:ext uri="{FF2B5EF4-FFF2-40B4-BE49-F238E27FC236}">
                  <a16:creationId xmlns:a16="http://schemas.microsoft.com/office/drawing/2014/main" id="{CD6438AC-73BF-4A69-8729-4C458ADFD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3340"/>
              <a:ext cx="658" cy="45"/>
            </a:xfrm>
            <a:custGeom>
              <a:avLst/>
              <a:gdLst>
                <a:gd name="T0" fmla="*/ 658 w 658"/>
                <a:gd name="T1" fmla="*/ 0 h 45"/>
                <a:gd name="T2" fmla="*/ 17 w 658"/>
                <a:gd name="T3" fmla="*/ 0 h 45"/>
                <a:gd name="T4" fmla="*/ 0 w 658"/>
                <a:gd name="T5" fmla="*/ 45 h 45"/>
                <a:gd name="T6" fmla="*/ 637 w 658"/>
                <a:gd name="T7" fmla="*/ 45 h 45"/>
                <a:gd name="T8" fmla="*/ 658 w 65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45">
                  <a:moveTo>
                    <a:pt x="658" y="0"/>
                  </a:moveTo>
                  <a:lnTo>
                    <a:pt x="17" y="0"/>
                  </a:lnTo>
                  <a:lnTo>
                    <a:pt x="0" y="45"/>
                  </a:lnTo>
                  <a:lnTo>
                    <a:pt x="637" y="45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7" name="Rectangle 47">
              <a:extLst>
                <a:ext uri="{FF2B5EF4-FFF2-40B4-BE49-F238E27FC236}">
                  <a16:creationId xmlns:a16="http://schemas.microsoft.com/office/drawing/2014/main" id="{C7829A94-F22F-4791-86EC-A513FED21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657"/>
              <a:ext cx="635" cy="13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88" name="Freeform 48">
              <a:extLst>
                <a:ext uri="{FF2B5EF4-FFF2-40B4-BE49-F238E27FC236}">
                  <a16:creationId xmlns:a16="http://schemas.microsoft.com/office/drawing/2014/main" id="{26418E3F-B41A-49C8-890B-6CD4A688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521"/>
              <a:ext cx="182" cy="45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89" name="Freeform 49">
              <a:extLst>
                <a:ext uri="{FF2B5EF4-FFF2-40B4-BE49-F238E27FC236}">
                  <a16:creationId xmlns:a16="http://schemas.microsoft.com/office/drawing/2014/main" id="{CB056E37-86FD-4F70-B0FE-68C973821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3339"/>
              <a:ext cx="862" cy="454"/>
            </a:xfrm>
            <a:custGeom>
              <a:avLst/>
              <a:gdLst>
                <a:gd name="T0" fmla="*/ 726 w 862"/>
                <a:gd name="T1" fmla="*/ 454 h 454"/>
                <a:gd name="T2" fmla="*/ 0 w 862"/>
                <a:gd name="T3" fmla="*/ 454 h 454"/>
                <a:gd name="T4" fmla="*/ 0 w 862"/>
                <a:gd name="T5" fmla="*/ 273 h 454"/>
                <a:gd name="T6" fmla="*/ 46 w 862"/>
                <a:gd name="T7" fmla="*/ 91 h 454"/>
                <a:gd name="T8" fmla="*/ 91 w 862"/>
                <a:gd name="T9" fmla="*/ 0 h 454"/>
                <a:gd name="T10" fmla="*/ 817 w 862"/>
                <a:gd name="T11" fmla="*/ 0 h 454"/>
                <a:gd name="T12" fmla="*/ 862 w 862"/>
                <a:gd name="T13" fmla="*/ 46 h 454"/>
                <a:gd name="T14" fmla="*/ 862 w 862"/>
                <a:gd name="T15" fmla="*/ 227 h 454"/>
                <a:gd name="T16" fmla="*/ 726 w 86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454">
                  <a:moveTo>
                    <a:pt x="726" y="454"/>
                  </a:moveTo>
                  <a:lnTo>
                    <a:pt x="0" y="454"/>
                  </a:lnTo>
                  <a:lnTo>
                    <a:pt x="0" y="273"/>
                  </a:lnTo>
                  <a:lnTo>
                    <a:pt x="46" y="91"/>
                  </a:lnTo>
                  <a:lnTo>
                    <a:pt x="91" y="0"/>
                  </a:lnTo>
                  <a:lnTo>
                    <a:pt x="817" y="0"/>
                  </a:lnTo>
                  <a:lnTo>
                    <a:pt x="862" y="46"/>
                  </a:lnTo>
                  <a:lnTo>
                    <a:pt x="862" y="227"/>
                  </a:lnTo>
                  <a:lnTo>
                    <a:pt x="726" y="454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0" name="Freeform 50">
              <a:extLst>
                <a:ext uri="{FF2B5EF4-FFF2-40B4-BE49-F238E27FC236}">
                  <a16:creationId xmlns:a16="http://schemas.microsoft.com/office/drawing/2014/main" id="{5335DF40-E107-4B90-835B-01E80DC9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204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1" name="Freeform 51">
              <a:extLst>
                <a:ext uri="{FF2B5EF4-FFF2-40B4-BE49-F238E27FC236}">
                  <a16:creationId xmlns:a16="http://schemas.microsoft.com/office/drawing/2014/main" id="{B52B353F-4A2C-40C4-B785-26E26EAE9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" y="3204"/>
              <a:ext cx="545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2" name="Freeform 52">
              <a:extLst>
                <a:ext uri="{FF2B5EF4-FFF2-40B4-BE49-F238E27FC236}">
                  <a16:creationId xmlns:a16="http://schemas.microsoft.com/office/drawing/2014/main" id="{0AD89BF3-90D6-49BE-8B46-59DAB7564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203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893" name="Group 53">
            <a:extLst>
              <a:ext uri="{FF2B5EF4-FFF2-40B4-BE49-F238E27FC236}">
                <a16:creationId xmlns:a16="http://schemas.microsoft.com/office/drawing/2014/main" id="{61571C4C-7319-4DC0-BF59-26B91455BED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8775" y="1268413"/>
            <a:ext cx="1368425" cy="933450"/>
            <a:chOff x="2666" y="1981"/>
            <a:chExt cx="862" cy="588"/>
          </a:xfrm>
        </p:grpSpPr>
        <p:sp>
          <p:nvSpPr>
            <p:cNvPr id="35894" name="Rectangle 54">
              <a:extLst>
                <a:ext uri="{FF2B5EF4-FFF2-40B4-BE49-F238E27FC236}">
                  <a16:creationId xmlns:a16="http://schemas.microsoft.com/office/drawing/2014/main" id="{FF55BC9A-64FB-4B02-A0AC-7BAAC9298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87"/>
              <a:ext cx="726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95" name="Freeform 55">
              <a:extLst>
                <a:ext uri="{FF2B5EF4-FFF2-40B4-BE49-F238E27FC236}">
                  <a16:creationId xmlns:a16="http://schemas.microsoft.com/office/drawing/2014/main" id="{C6451DBD-6194-4FF7-AB91-8C58E0E47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2115"/>
              <a:ext cx="136" cy="453"/>
            </a:xfrm>
            <a:custGeom>
              <a:avLst/>
              <a:gdLst>
                <a:gd name="T0" fmla="*/ 0 w 136"/>
                <a:gd name="T1" fmla="*/ 272 h 453"/>
                <a:gd name="T2" fmla="*/ 46 w 136"/>
                <a:gd name="T3" fmla="*/ 90 h 453"/>
                <a:gd name="T4" fmla="*/ 91 w 136"/>
                <a:gd name="T5" fmla="*/ 0 h 453"/>
                <a:gd name="T6" fmla="*/ 136 w 136"/>
                <a:gd name="T7" fmla="*/ 45 h 453"/>
                <a:gd name="T8" fmla="*/ 136 w 136"/>
                <a:gd name="T9" fmla="*/ 226 h 453"/>
                <a:gd name="T10" fmla="*/ 0 w 136"/>
                <a:gd name="T11" fmla="*/ 453 h 453"/>
                <a:gd name="T12" fmla="*/ 0 w 136"/>
                <a:gd name="T13" fmla="*/ 27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53">
                  <a:moveTo>
                    <a:pt x="0" y="272"/>
                  </a:moveTo>
                  <a:lnTo>
                    <a:pt x="46" y="90"/>
                  </a:lnTo>
                  <a:lnTo>
                    <a:pt x="91" y="0"/>
                  </a:lnTo>
                  <a:lnTo>
                    <a:pt x="136" y="45"/>
                  </a:lnTo>
                  <a:lnTo>
                    <a:pt x="136" y="226"/>
                  </a:lnTo>
                  <a:lnTo>
                    <a:pt x="0" y="453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6" name="Freeform 56">
              <a:extLst>
                <a:ext uri="{FF2B5EF4-FFF2-40B4-BE49-F238E27FC236}">
                  <a16:creationId xmlns:a16="http://schemas.microsoft.com/office/drawing/2014/main" id="{6967505C-735B-4777-95D9-448C5BC3F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205"/>
              <a:ext cx="772" cy="182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7" name="Freeform 57">
              <a:extLst>
                <a:ext uri="{FF2B5EF4-FFF2-40B4-BE49-F238E27FC236}">
                  <a16:creationId xmlns:a16="http://schemas.microsoft.com/office/drawing/2014/main" id="{1484F62F-E877-4840-89AB-771264E35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115"/>
              <a:ext cx="771" cy="90"/>
            </a:xfrm>
            <a:custGeom>
              <a:avLst/>
              <a:gdLst>
                <a:gd name="T0" fmla="*/ 771 w 771"/>
                <a:gd name="T1" fmla="*/ 0 h 90"/>
                <a:gd name="T2" fmla="*/ 45 w 771"/>
                <a:gd name="T3" fmla="*/ 0 h 90"/>
                <a:gd name="T4" fmla="*/ 0 w 771"/>
                <a:gd name="T5" fmla="*/ 90 h 90"/>
                <a:gd name="T6" fmla="*/ 726 w 771"/>
                <a:gd name="T7" fmla="*/ 90 h 90"/>
                <a:gd name="T8" fmla="*/ 771 w 77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90">
                  <a:moveTo>
                    <a:pt x="771" y="0"/>
                  </a:moveTo>
                  <a:lnTo>
                    <a:pt x="45" y="0"/>
                  </a:lnTo>
                  <a:lnTo>
                    <a:pt x="0" y="90"/>
                  </a:lnTo>
                  <a:lnTo>
                    <a:pt x="726" y="90"/>
                  </a:lnTo>
                  <a:lnTo>
                    <a:pt x="77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8" name="Freeform 58">
              <a:extLst>
                <a:ext uri="{FF2B5EF4-FFF2-40B4-BE49-F238E27FC236}">
                  <a16:creationId xmlns:a16="http://schemas.microsoft.com/office/drawing/2014/main" id="{2211509B-5678-40C5-979B-EB73000A5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2115"/>
              <a:ext cx="658" cy="45"/>
            </a:xfrm>
            <a:custGeom>
              <a:avLst/>
              <a:gdLst>
                <a:gd name="T0" fmla="*/ 658 w 658"/>
                <a:gd name="T1" fmla="*/ 0 h 45"/>
                <a:gd name="T2" fmla="*/ 17 w 658"/>
                <a:gd name="T3" fmla="*/ 0 h 45"/>
                <a:gd name="T4" fmla="*/ 0 w 658"/>
                <a:gd name="T5" fmla="*/ 45 h 45"/>
                <a:gd name="T6" fmla="*/ 637 w 658"/>
                <a:gd name="T7" fmla="*/ 45 h 45"/>
                <a:gd name="T8" fmla="*/ 658 w 65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45">
                  <a:moveTo>
                    <a:pt x="658" y="0"/>
                  </a:moveTo>
                  <a:lnTo>
                    <a:pt x="17" y="0"/>
                  </a:lnTo>
                  <a:lnTo>
                    <a:pt x="0" y="45"/>
                  </a:lnTo>
                  <a:lnTo>
                    <a:pt x="637" y="45"/>
                  </a:lnTo>
                  <a:lnTo>
                    <a:pt x="658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99" name="Rectangle 59">
              <a:extLst>
                <a:ext uri="{FF2B5EF4-FFF2-40B4-BE49-F238E27FC236}">
                  <a16:creationId xmlns:a16="http://schemas.microsoft.com/office/drawing/2014/main" id="{D14717DA-8D5C-43FD-9805-DCE066ADD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432"/>
              <a:ext cx="635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00" name="Freeform 60">
              <a:extLst>
                <a:ext uri="{FF2B5EF4-FFF2-40B4-BE49-F238E27FC236}">
                  <a16:creationId xmlns:a16="http://schemas.microsoft.com/office/drawing/2014/main" id="{FBB000D9-AB24-451F-B30C-B540FDF1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296"/>
              <a:ext cx="182" cy="45"/>
            </a:xfrm>
            <a:custGeom>
              <a:avLst/>
              <a:gdLst>
                <a:gd name="T0" fmla="*/ 726 w 772"/>
                <a:gd name="T1" fmla="*/ 182 h 182"/>
                <a:gd name="T2" fmla="*/ 0 w 772"/>
                <a:gd name="T3" fmla="*/ 182 h 182"/>
                <a:gd name="T4" fmla="*/ 46 w 772"/>
                <a:gd name="T5" fmla="*/ 0 h 182"/>
                <a:gd name="T6" fmla="*/ 772 w 772"/>
                <a:gd name="T7" fmla="*/ 0 h 182"/>
                <a:gd name="T8" fmla="*/ 726 w 77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82">
                  <a:moveTo>
                    <a:pt x="726" y="182"/>
                  </a:moveTo>
                  <a:lnTo>
                    <a:pt x="0" y="182"/>
                  </a:lnTo>
                  <a:lnTo>
                    <a:pt x="46" y="0"/>
                  </a:lnTo>
                  <a:lnTo>
                    <a:pt x="772" y="0"/>
                  </a:lnTo>
                  <a:lnTo>
                    <a:pt x="7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1" name="Freeform 61">
              <a:extLst>
                <a:ext uri="{FF2B5EF4-FFF2-40B4-BE49-F238E27FC236}">
                  <a16:creationId xmlns:a16="http://schemas.microsoft.com/office/drawing/2014/main" id="{054AE7CF-7917-4B5D-BFC8-420F2926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2115"/>
              <a:ext cx="862" cy="454"/>
            </a:xfrm>
            <a:custGeom>
              <a:avLst/>
              <a:gdLst>
                <a:gd name="T0" fmla="*/ 726 w 862"/>
                <a:gd name="T1" fmla="*/ 454 h 454"/>
                <a:gd name="T2" fmla="*/ 0 w 862"/>
                <a:gd name="T3" fmla="*/ 454 h 454"/>
                <a:gd name="T4" fmla="*/ 0 w 862"/>
                <a:gd name="T5" fmla="*/ 273 h 454"/>
                <a:gd name="T6" fmla="*/ 46 w 862"/>
                <a:gd name="T7" fmla="*/ 91 h 454"/>
                <a:gd name="T8" fmla="*/ 91 w 862"/>
                <a:gd name="T9" fmla="*/ 0 h 454"/>
                <a:gd name="T10" fmla="*/ 817 w 862"/>
                <a:gd name="T11" fmla="*/ 0 h 454"/>
                <a:gd name="T12" fmla="*/ 862 w 862"/>
                <a:gd name="T13" fmla="*/ 46 h 454"/>
                <a:gd name="T14" fmla="*/ 862 w 862"/>
                <a:gd name="T15" fmla="*/ 227 h 454"/>
                <a:gd name="T16" fmla="*/ 726 w 86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454">
                  <a:moveTo>
                    <a:pt x="726" y="454"/>
                  </a:moveTo>
                  <a:lnTo>
                    <a:pt x="0" y="454"/>
                  </a:lnTo>
                  <a:lnTo>
                    <a:pt x="0" y="273"/>
                  </a:lnTo>
                  <a:lnTo>
                    <a:pt x="46" y="91"/>
                  </a:lnTo>
                  <a:lnTo>
                    <a:pt x="91" y="0"/>
                  </a:lnTo>
                  <a:lnTo>
                    <a:pt x="817" y="0"/>
                  </a:lnTo>
                  <a:lnTo>
                    <a:pt x="862" y="46"/>
                  </a:lnTo>
                  <a:lnTo>
                    <a:pt x="862" y="227"/>
                  </a:lnTo>
                  <a:lnTo>
                    <a:pt x="726" y="454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2" name="Freeform 62">
              <a:extLst>
                <a:ext uri="{FF2B5EF4-FFF2-40B4-BE49-F238E27FC236}">
                  <a16:creationId xmlns:a16="http://schemas.microsoft.com/office/drawing/2014/main" id="{9BD96ADE-BF82-44BA-80BA-84E8CB419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" y="1981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3" name="Freeform 63">
              <a:extLst>
                <a:ext uri="{FF2B5EF4-FFF2-40B4-BE49-F238E27FC236}">
                  <a16:creationId xmlns:a16="http://schemas.microsoft.com/office/drawing/2014/main" id="{8322E92D-3120-484E-8323-FE2B6933F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" y="1981"/>
              <a:ext cx="545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4" name="Freeform 64">
              <a:extLst>
                <a:ext uri="{FF2B5EF4-FFF2-40B4-BE49-F238E27FC236}">
                  <a16:creationId xmlns:a16="http://schemas.microsoft.com/office/drawing/2014/main" id="{80040DB4-1E0F-49C2-88E3-BD03367E6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" y="1981"/>
              <a:ext cx="590" cy="181"/>
            </a:xfrm>
            <a:custGeom>
              <a:avLst/>
              <a:gdLst>
                <a:gd name="T0" fmla="*/ 0 w 590"/>
                <a:gd name="T1" fmla="*/ 181 h 181"/>
                <a:gd name="T2" fmla="*/ 45 w 590"/>
                <a:gd name="T3" fmla="*/ 0 h 181"/>
                <a:gd name="T4" fmla="*/ 590 w 590"/>
                <a:gd name="T5" fmla="*/ 0 h 181"/>
                <a:gd name="T6" fmla="*/ 541 w 590"/>
                <a:gd name="T7" fmla="*/ 181 h 181"/>
                <a:gd name="T8" fmla="*/ 0 w 590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81">
                  <a:moveTo>
                    <a:pt x="0" y="181"/>
                  </a:moveTo>
                  <a:lnTo>
                    <a:pt x="45" y="0"/>
                  </a:lnTo>
                  <a:lnTo>
                    <a:pt x="590" y="0"/>
                  </a:lnTo>
                  <a:lnTo>
                    <a:pt x="541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05" name="Group 65">
            <a:extLst>
              <a:ext uri="{FF2B5EF4-FFF2-40B4-BE49-F238E27FC236}">
                <a16:creationId xmlns:a16="http://schemas.microsoft.com/office/drawing/2014/main" id="{A37B6491-E0D8-4516-87BB-9B154077C94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1268413"/>
            <a:ext cx="1444625" cy="1008062"/>
            <a:chOff x="1487" y="1933"/>
            <a:chExt cx="910" cy="635"/>
          </a:xfrm>
        </p:grpSpPr>
        <p:sp>
          <p:nvSpPr>
            <p:cNvPr id="35906" name="Rectangle 66">
              <a:extLst>
                <a:ext uri="{FF2B5EF4-FFF2-40B4-BE49-F238E27FC236}">
                  <a16:creationId xmlns:a16="http://schemas.microsoft.com/office/drawing/2014/main" id="{B75F9021-3C76-44EA-851B-6852CCD60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87"/>
              <a:ext cx="726" cy="18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07" name="Freeform 67">
              <a:extLst>
                <a:ext uri="{FF2B5EF4-FFF2-40B4-BE49-F238E27FC236}">
                  <a16:creationId xmlns:a16="http://schemas.microsoft.com/office/drawing/2014/main" id="{C545CB73-50AB-4E4F-9F4C-9B9456510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2069"/>
              <a:ext cx="181" cy="499"/>
            </a:xfrm>
            <a:custGeom>
              <a:avLst/>
              <a:gdLst>
                <a:gd name="T0" fmla="*/ 0 w 181"/>
                <a:gd name="T1" fmla="*/ 499 h 499"/>
                <a:gd name="T2" fmla="*/ 0 w 181"/>
                <a:gd name="T3" fmla="*/ 318 h 499"/>
                <a:gd name="T4" fmla="*/ 181 w 181"/>
                <a:gd name="T5" fmla="*/ 0 h 499"/>
                <a:gd name="T6" fmla="*/ 181 w 181"/>
                <a:gd name="T7" fmla="*/ 182 h 499"/>
                <a:gd name="T8" fmla="*/ 0 w 181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99">
                  <a:moveTo>
                    <a:pt x="0" y="499"/>
                  </a:moveTo>
                  <a:lnTo>
                    <a:pt x="0" y="318"/>
                  </a:lnTo>
                  <a:lnTo>
                    <a:pt x="181" y="0"/>
                  </a:lnTo>
                  <a:lnTo>
                    <a:pt x="181" y="182"/>
                  </a:lnTo>
                  <a:lnTo>
                    <a:pt x="0" y="49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8" name="Freeform 68">
              <a:extLst>
                <a:ext uri="{FF2B5EF4-FFF2-40B4-BE49-F238E27FC236}">
                  <a16:creationId xmlns:a16="http://schemas.microsoft.com/office/drawing/2014/main" id="{D7DBDBC2-29BB-427F-A3B3-9613F3F14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2024"/>
              <a:ext cx="183" cy="363"/>
            </a:xfrm>
            <a:custGeom>
              <a:avLst/>
              <a:gdLst>
                <a:gd name="T0" fmla="*/ 183 w 183"/>
                <a:gd name="T1" fmla="*/ 45 h 363"/>
                <a:gd name="T2" fmla="*/ 183 w 183"/>
                <a:gd name="T3" fmla="*/ 0 h 363"/>
                <a:gd name="T4" fmla="*/ 0 w 183"/>
                <a:gd name="T5" fmla="*/ 317 h 363"/>
                <a:gd name="T6" fmla="*/ 0 w 183"/>
                <a:gd name="T7" fmla="*/ 363 h 363"/>
                <a:gd name="T8" fmla="*/ 183 w 183"/>
                <a:gd name="T9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63">
                  <a:moveTo>
                    <a:pt x="183" y="45"/>
                  </a:moveTo>
                  <a:lnTo>
                    <a:pt x="183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183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9" name="Rectangle 69">
              <a:extLst>
                <a:ext uri="{FF2B5EF4-FFF2-40B4-BE49-F238E27FC236}">
                  <a16:creationId xmlns:a16="http://schemas.microsoft.com/office/drawing/2014/main" id="{B532C2D6-353C-44B3-8F6B-356D60B90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1"/>
              <a:ext cx="726" cy="4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10" name="Freeform 70">
              <a:extLst>
                <a:ext uri="{FF2B5EF4-FFF2-40B4-BE49-F238E27FC236}">
                  <a16:creationId xmlns:a16="http://schemas.microsoft.com/office/drawing/2014/main" id="{364CC7C3-124E-4F39-8DE8-ED3701DEB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1933"/>
              <a:ext cx="184" cy="408"/>
            </a:xfrm>
            <a:custGeom>
              <a:avLst/>
              <a:gdLst>
                <a:gd name="T0" fmla="*/ 0 w 184"/>
                <a:gd name="T1" fmla="*/ 408 h 408"/>
                <a:gd name="T2" fmla="*/ 0 w 184"/>
                <a:gd name="T3" fmla="*/ 318 h 408"/>
                <a:gd name="T4" fmla="*/ 184 w 184"/>
                <a:gd name="T5" fmla="*/ 0 h 408"/>
                <a:gd name="T6" fmla="*/ 184 w 184"/>
                <a:gd name="T7" fmla="*/ 91 h 408"/>
                <a:gd name="T8" fmla="*/ 0 w 184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8">
                  <a:moveTo>
                    <a:pt x="0" y="408"/>
                  </a:moveTo>
                  <a:lnTo>
                    <a:pt x="0" y="318"/>
                  </a:lnTo>
                  <a:lnTo>
                    <a:pt x="184" y="0"/>
                  </a:lnTo>
                  <a:lnTo>
                    <a:pt x="184" y="9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1" name="Rectangle 71">
              <a:extLst>
                <a:ext uri="{FF2B5EF4-FFF2-40B4-BE49-F238E27FC236}">
                  <a16:creationId xmlns:a16="http://schemas.microsoft.com/office/drawing/2014/main" id="{4EC0C889-2343-4A1B-AA46-DA0633B51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51"/>
              <a:ext cx="726" cy="9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12" name="Freeform 72">
              <a:extLst>
                <a:ext uri="{FF2B5EF4-FFF2-40B4-BE49-F238E27FC236}">
                  <a16:creationId xmlns:a16="http://schemas.microsoft.com/office/drawing/2014/main" id="{086F98A8-7B51-48F3-A5D7-0A3D7F62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933"/>
              <a:ext cx="907" cy="318"/>
            </a:xfrm>
            <a:custGeom>
              <a:avLst/>
              <a:gdLst>
                <a:gd name="T0" fmla="*/ 907 w 907"/>
                <a:gd name="T1" fmla="*/ 0 h 318"/>
                <a:gd name="T2" fmla="*/ 182 w 907"/>
                <a:gd name="T3" fmla="*/ 0 h 318"/>
                <a:gd name="T4" fmla="*/ 0 w 907"/>
                <a:gd name="T5" fmla="*/ 318 h 318"/>
                <a:gd name="T6" fmla="*/ 726 w 907"/>
                <a:gd name="T7" fmla="*/ 318 h 318"/>
                <a:gd name="T8" fmla="*/ 907 w 907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318">
                  <a:moveTo>
                    <a:pt x="907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726" y="318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913" name="Group 73">
              <a:extLst>
                <a:ext uri="{FF2B5EF4-FFF2-40B4-BE49-F238E27FC236}">
                  <a16:creationId xmlns:a16="http://schemas.microsoft.com/office/drawing/2014/main" id="{36186DF8-EEB8-4181-8225-19F15DE8F9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2273"/>
              <a:ext cx="182" cy="50"/>
              <a:chOff x="1714" y="2205"/>
              <a:chExt cx="499" cy="136"/>
            </a:xfrm>
          </p:grpSpPr>
          <p:sp>
            <p:nvSpPr>
              <p:cNvPr id="35914" name="Rectangle 74">
                <a:extLst>
                  <a:ext uri="{FF2B5EF4-FFF2-40B4-BE49-F238E27FC236}">
                    <a16:creationId xmlns:a16="http://schemas.microsoft.com/office/drawing/2014/main" id="{A54928F8-A3F2-443A-AEA3-D702AF6C5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05"/>
                <a:ext cx="499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15" name="Rectangle 75">
                <a:extLst>
                  <a:ext uri="{FF2B5EF4-FFF2-40B4-BE49-F238E27FC236}">
                    <a16:creationId xmlns:a16="http://schemas.microsoft.com/office/drawing/2014/main" id="{D2E79C76-BF60-46BF-9497-3DC9D6935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2228"/>
                <a:ext cx="454" cy="90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99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916" name="Rectangle 76">
              <a:extLst>
                <a:ext uri="{FF2B5EF4-FFF2-40B4-BE49-F238E27FC236}">
                  <a16:creationId xmlns:a16="http://schemas.microsoft.com/office/drawing/2014/main" id="{BC43501B-4F59-4C37-B5A8-E4E6C5285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87"/>
              <a:ext cx="635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17" name="Freeform 77">
              <a:extLst>
                <a:ext uri="{FF2B5EF4-FFF2-40B4-BE49-F238E27FC236}">
                  <a16:creationId xmlns:a16="http://schemas.microsoft.com/office/drawing/2014/main" id="{62E73CF6-20A8-4E03-A3EB-E3C011878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" y="2102"/>
              <a:ext cx="143" cy="318"/>
            </a:xfrm>
            <a:custGeom>
              <a:avLst/>
              <a:gdLst>
                <a:gd name="T0" fmla="*/ 0 w 184"/>
                <a:gd name="T1" fmla="*/ 318 h 409"/>
                <a:gd name="T2" fmla="*/ 184 w 184"/>
                <a:gd name="T3" fmla="*/ 0 h 409"/>
                <a:gd name="T4" fmla="*/ 184 w 184"/>
                <a:gd name="T5" fmla="*/ 91 h 409"/>
                <a:gd name="T6" fmla="*/ 1 w 184"/>
                <a:gd name="T7" fmla="*/ 409 h 409"/>
                <a:gd name="T8" fmla="*/ 0 w 184"/>
                <a:gd name="T9" fmla="*/ 3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9">
                  <a:moveTo>
                    <a:pt x="0" y="318"/>
                  </a:moveTo>
                  <a:lnTo>
                    <a:pt x="184" y="0"/>
                  </a:lnTo>
                  <a:lnTo>
                    <a:pt x="184" y="91"/>
                  </a:lnTo>
                  <a:lnTo>
                    <a:pt x="1" y="409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8" name="Freeform 78">
              <a:extLst>
                <a:ext uri="{FF2B5EF4-FFF2-40B4-BE49-F238E27FC236}">
                  <a16:creationId xmlns:a16="http://schemas.microsoft.com/office/drawing/2014/main" id="{BBAC95AB-211C-4B13-92B2-22F7CB511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933"/>
              <a:ext cx="907" cy="635"/>
            </a:xfrm>
            <a:custGeom>
              <a:avLst/>
              <a:gdLst>
                <a:gd name="T0" fmla="*/ 726 w 907"/>
                <a:gd name="T1" fmla="*/ 635 h 635"/>
                <a:gd name="T2" fmla="*/ 0 w 907"/>
                <a:gd name="T3" fmla="*/ 635 h 635"/>
                <a:gd name="T4" fmla="*/ 0 w 907"/>
                <a:gd name="T5" fmla="*/ 318 h 635"/>
                <a:gd name="T6" fmla="*/ 182 w 907"/>
                <a:gd name="T7" fmla="*/ 0 h 635"/>
                <a:gd name="T8" fmla="*/ 907 w 907"/>
                <a:gd name="T9" fmla="*/ 0 h 635"/>
                <a:gd name="T10" fmla="*/ 907 w 907"/>
                <a:gd name="T11" fmla="*/ 318 h 635"/>
                <a:gd name="T12" fmla="*/ 726 w 907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635">
                  <a:moveTo>
                    <a:pt x="726" y="635"/>
                  </a:moveTo>
                  <a:lnTo>
                    <a:pt x="0" y="635"/>
                  </a:lnTo>
                  <a:lnTo>
                    <a:pt x="0" y="318"/>
                  </a:lnTo>
                  <a:lnTo>
                    <a:pt x="182" y="0"/>
                  </a:lnTo>
                  <a:lnTo>
                    <a:pt x="907" y="0"/>
                  </a:lnTo>
                  <a:lnTo>
                    <a:pt x="907" y="318"/>
                  </a:lnTo>
                  <a:lnTo>
                    <a:pt x="726" y="63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19" name="Group 79">
            <a:extLst>
              <a:ext uri="{FF2B5EF4-FFF2-40B4-BE49-F238E27FC236}">
                <a16:creationId xmlns:a16="http://schemas.microsoft.com/office/drawing/2014/main" id="{31EBDAA0-4986-4832-A0A7-BF83DEAE7E3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3141663"/>
            <a:ext cx="1444625" cy="1008062"/>
            <a:chOff x="1487" y="3158"/>
            <a:chExt cx="910" cy="635"/>
          </a:xfrm>
        </p:grpSpPr>
        <p:sp>
          <p:nvSpPr>
            <p:cNvPr id="35920" name="Rectangle 80">
              <a:extLst>
                <a:ext uri="{FF2B5EF4-FFF2-40B4-BE49-F238E27FC236}">
                  <a16:creationId xmlns:a16="http://schemas.microsoft.com/office/drawing/2014/main" id="{C5F95133-0B83-46CD-A278-75FF9153C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612"/>
              <a:ext cx="726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21" name="Freeform 81">
              <a:extLst>
                <a:ext uri="{FF2B5EF4-FFF2-40B4-BE49-F238E27FC236}">
                  <a16:creationId xmlns:a16="http://schemas.microsoft.com/office/drawing/2014/main" id="{DF152ED9-93FF-439C-B22E-88AE343D2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294"/>
              <a:ext cx="181" cy="499"/>
            </a:xfrm>
            <a:custGeom>
              <a:avLst/>
              <a:gdLst>
                <a:gd name="T0" fmla="*/ 0 w 181"/>
                <a:gd name="T1" fmla="*/ 499 h 499"/>
                <a:gd name="T2" fmla="*/ 0 w 181"/>
                <a:gd name="T3" fmla="*/ 318 h 499"/>
                <a:gd name="T4" fmla="*/ 181 w 181"/>
                <a:gd name="T5" fmla="*/ 0 h 499"/>
                <a:gd name="T6" fmla="*/ 181 w 181"/>
                <a:gd name="T7" fmla="*/ 182 h 499"/>
                <a:gd name="T8" fmla="*/ 0 w 181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99">
                  <a:moveTo>
                    <a:pt x="0" y="499"/>
                  </a:moveTo>
                  <a:lnTo>
                    <a:pt x="0" y="318"/>
                  </a:lnTo>
                  <a:lnTo>
                    <a:pt x="181" y="0"/>
                  </a:lnTo>
                  <a:lnTo>
                    <a:pt x="181" y="182"/>
                  </a:lnTo>
                  <a:lnTo>
                    <a:pt x="0" y="499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2" name="Freeform 82">
              <a:extLst>
                <a:ext uri="{FF2B5EF4-FFF2-40B4-BE49-F238E27FC236}">
                  <a16:creationId xmlns:a16="http://schemas.microsoft.com/office/drawing/2014/main" id="{918F1BCD-3D76-46EC-90CC-9353ACA4A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3249"/>
              <a:ext cx="183" cy="363"/>
            </a:xfrm>
            <a:custGeom>
              <a:avLst/>
              <a:gdLst>
                <a:gd name="T0" fmla="*/ 183 w 183"/>
                <a:gd name="T1" fmla="*/ 45 h 363"/>
                <a:gd name="T2" fmla="*/ 183 w 183"/>
                <a:gd name="T3" fmla="*/ 0 h 363"/>
                <a:gd name="T4" fmla="*/ 0 w 183"/>
                <a:gd name="T5" fmla="*/ 317 h 363"/>
                <a:gd name="T6" fmla="*/ 0 w 183"/>
                <a:gd name="T7" fmla="*/ 363 h 363"/>
                <a:gd name="T8" fmla="*/ 183 w 183"/>
                <a:gd name="T9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63">
                  <a:moveTo>
                    <a:pt x="183" y="45"/>
                  </a:moveTo>
                  <a:lnTo>
                    <a:pt x="183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183" y="45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3" name="Rectangle 83">
              <a:extLst>
                <a:ext uri="{FF2B5EF4-FFF2-40B4-BE49-F238E27FC236}">
                  <a16:creationId xmlns:a16="http://schemas.microsoft.com/office/drawing/2014/main" id="{28F5C37B-DE88-4EDD-9661-80036F6FE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566"/>
              <a:ext cx="726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24" name="Freeform 84">
              <a:extLst>
                <a:ext uri="{FF2B5EF4-FFF2-40B4-BE49-F238E27FC236}">
                  <a16:creationId xmlns:a16="http://schemas.microsoft.com/office/drawing/2014/main" id="{8BE3DB10-619C-4C87-BBBC-ACBE24BD9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158"/>
              <a:ext cx="184" cy="408"/>
            </a:xfrm>
            <a:custGeom>
              <a:avLst/>
              <a:gdLst>
                <a:gd name="T0" fmla="*/ 0 w 184"/>
                <a:gd name="T1" fmla="*/ 408 h 408"/>
                <a:gd name="T2" fmla="*/ 0 w 184"/>
                <a:gd name="T3" fmla="*/ 318 h 408"/>
                <a:gd name="T4" fmla="*/ 184 w 184"/>
                <a:gd name="T5" fmla="*/ 0 h 408"/>
                <a:gd name="T6" fmla="*/ 184 w 184"/>
                <a:gd name="T7" fmla="*/ 91 h 408"/>
                <a:gd name="T8" fmla="*/ 0 w 184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8">
                  <a:moveTo>
                    <a:pt x="0" y="408"/>
                  </a:moveTo>
                  <a:lnTo>
                    <a:pt x="0" y="318"/>
                  </a:lnTo>
                  <a:lnTo>
                    <a:pt x="184" y="0"/>
                  </a:lnTo>
                  <a:lnTo>
                    <a:pt x="184" y="9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5" name="Rectangle 85">
              <a:extLst>
                <a:ext uri="{FF2B5EF4-FFF2-40B4-BE49-F238E27FC236}">
                  <a16:creationId xmlns:a16="http://schemas.microsoft.com/office/drawing/2014/main" id="{2A762546-EE0A-4641-B278-84B484ACC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76"/>
              <a:ext cx="726" cy="9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26" name="Freeform 86">
              <a:extLst>
                <a:ext uri="{FF2B5EF4-FFF2-40B4-BE49-F238E27FC236}">
                  <a16:creationId xmlns:a16="http://schemas.microsoft.com/office/drawing/2014/main" id="{BCE81F35-14E1-4884-9912-B809AF39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158"/>
              <a:ext cx="907" cy="318"/>
            </a:xfrm>
            <a:custGeom>
              <a:avLst/>
              <a:gdLst>
                <a:gd name="T0" fmla="*/ 907 w 907"/>
                <a:gd name="T1" fmla="*/ 0 h 318"/>
                <a:gd name="T2" fmla="*/ 182 w 907"/>
                <a:gd name="T3" fmla="*/ 0 h 318"/>
                <a:gd name="T4" fmla="*/ 0 w 907"/>
                <a:gd name="T5" fmla="*/ 318 h 318"/>
                <a:gd name="T6" fmla="*/ 726 w 907"/>
                <a:gd name="T7" fmla="*/ 318 h 318"/>
                <a:gd name="T8" fmla="*/ 907 w 907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318">
                  <a:moveTo>
                    <a:pt x="907" y="0"/>
                  </a:moveTo>
                  <a:lnTo>
                    <a:pt x="182" y="0"/>
                  </a:lnTo>
                  <a:lnTo>
                    <a:pt x="0" y="318"/>
                  </a:lnTo>
                  <a:lnTo>
                    <a:pt x="726" y="318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927" name="Group 87">
              <a:extLst>
                <a:ext uri="{FF2B5EF4-FFF2-40B4-BE49-F238E27FC236}">
                  <a16:creationId xmlns:a16="http://schemas.microsoft.com/office/drawing/2014/main" id="{C8AFE74C-465A-451A-AFCE-5D3AC1C42E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3498"/>
              <a:ext cx="182" cy="50"/>
              <a:chOff x="1714" y="2205"/>
              <a:chExt cx="499" cy="136"/>
            </a:xfrm>
          </p:grpSpPr>
          <p:sp>
            <p:nvSpPr>
              <p:cNvPr id="35928" name="Rectangle 88">
                <a:extLst>
                  <a:ext uri="{FF2B5EF4-FFF2-40B4-BE49-F238E27FC236}">
                    <a16:creationId xmlns:a16="http://schemas.microsoft.com/office/drawing/2014/main" id="{867C2423-6C2E-4F87-A9AE-0D63C560A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05"/>
                <a:ext cx="499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29" name="Rectangle 89">
                <a:extLst>
                  <a:ext uri="{FF2B5EF4-FFF2-40B4-BE49-F238E27FC236}">
                    <a16:creationId xmlns:a16="http://schemas.microsoft.com/office/drawing/2014/main" id="{46154912-FA8C-4DF9-A084-2D30857EE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2228"/>
                <a:ext cx="454" cy="90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99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930" name="Rectangle 90">
              <a:extLst>
                <a:ext uri="{FF2B5EF4-FFF2-40B4-BE49-F238E27FC236}">
                  <a16:creationId xmlns:a16="http://schemas.microsoft.com/office/drawing/2014/main" id="{2F861C84-59B1-46E6-BAAD-58C9512FA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612"/>
              <a:ext cx="635" cy="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31" name="Freeform 91">
              <a:extLst>
                <a:ext uri="{FF2B5EF4-FFF2-40B4-BE49-F238E27FC236}">
                  <a16:creationId xmlns:a16="http://schemas.microsoft.com/office/drawing/2014/main" id="{01983CD5-9147-4945-9E41-E0469FFA8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" y="3327"/>
              <a:ext cx="143" cy="318"/>
            </a:xfrm>
            <a:custGeom>
              <a:avLst/>
              <a:gdLst>
                <a:gd name="T0" fmla="*/ 0 w 184"/>
                <a:gd name="T1" fmla="*/ 318 h 409"/>
                <a:gd name="T2" fmla="*/ 184 w 184"/>
                <a:gd name="T3" fmla="*/ 0 h 409"/>
                <a:gd name="T4" fmla="*/ 184 w 184"/>
                <a:gd name="T5" fmla="*/ 91 h 409"/>
                <a:gd name="T6" fmla="*/ 1 w 184"/>
                <a:gd name="T7" fmla="*/ 409 h 409"/>
                <a:gd name="T8" fmla="*/ 0 w 184"/>
                <a:gd name="T9" fmla="*/ 3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09">
                  <a:moveTo>
                    <a:pt x="0" y="318"/>
                  </a:moveTo>
                  <a:lnTo>
                    <a:pt x="184" y="0"/>
                  </a:lnTo>
                  <a:lnTo>
                    <a:pt x="184" y="91"/>
                  </a:lnTo>
                  <a:lnTo>
                    <a:pt x="1" y="409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2" name="Freeform 92">
              <a:extLst>
                <a:ext uri="{FF2B5EF4-FFF2-40B4-BE49-F238E27FC236}">
                  <a16:creationId xmlns:a16="http://schemas.microsoft.com/office/drawing/2014/main" id="{D2565045-1C83-4247-8FA4-D66DC2471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3158"/>
              <a:ext cx="907" cy="635"/>
            </a:xfrm>
            <a:custGeom>
              <a:avLst/>
              <a:gdLst>
                <a:gd name="T0" fmla="*/ 726 w 907"/>
                <a:gd name="T1" fmla="*/ 635 h 635"/>
                <a:gd name="T2" fmla="*/ 0 w 907"/>
                <a:gd name="T3" fmla="*/ 635 h 635"/>
                <a:gd name="T4" fmla="*/ 0 w 907"/>
                <a:gd name="T5" fmla="*/ 318 h 635"/>
                <a:gd name="T6" fmla="*/ 182 w 907"/>
                <a:gd name="T7" fmla="*/ 0 h 635"/>
                <a:gd name="T8" fmla="*/ 907 w 907"/>
                <a:gd name="T9" fmla="*/ 0 h 635"/>
                <a:gd name="T10" fmla="*/ 907 w 907"/>
                <a:gd name="T11" fmla="*/ 318 h 635"/>
                <a:gd name="T12" fmla="*/ 726 w 907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635">
                  <a:moveTo>
                    <a:pt x="726" y="635"/>
                  </a:moveTo>
                  <a:lnTo>
                    <a:pt x="0" y="635"/>
                  </a:lnTo>
                  <a:lnTo>
                    <a:pt x="0" y="318"/>
                  </a:lnTo>
                  <a:lnTo>
                    <a:pt x="182" y="0"/>
                  </a:lnTo>
                  <a:lnTo>
                    <a:pt x="907" y="0"/>
                  </a:lnTo>
                  <a:lnTo>
                    <a:pt x="907" y="318"/>
                  </a:lnTo>
                  <a:lnTo>
                    <a:pt x="726" y="63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33" name="Group 93">
            <a:extLst>
              <a:ext uri="{FF2B5EF4-FFF2-40B4-BE49-F238E27FC236}">
                <a16:creationId xmlns:a16="http://schemas.microsoft.com/office/drawing/2014/main" id="{7F7A0E5E-09A1-4687-A8D4-AB2C3ACC3EA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92188" y="4797425"/>
            <a:ext cx="719137" cy="1412875"/>
            <a:chOff x="580" y="572"/>
            <a:chExt cx="453" cy="890"/>
          </a:xfrm>
        </p:grpSpPr>
        <p:sp>
          <p:nvSpPr>
            <p:cNvPr id="35934" name="Freeform 94">
              <a:extLst>
                <a:ext uri="{FF2B5EF4-FFF2-40B4-BE49-F238E27FC236}">
                  <a16:creationId xmlns:a16="http://schemas.microsoft.com/office/drawing/2014/main" id="{193C5C86-F110-4409-A35D-CEB7DC456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35" name="Freeform 95">
              <a:extLst>
                <a:ext uri="{FF2B5EF4-FFF2-40B4-BE49-F238E27FC236}">
                  <a16:creationId xmlns:a16="http://schemas.microsoft.com/office/drawing/2014/main" id="{F6CFAF44-C9F9-4BE7-9031-0FCBC2E4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936" name="Group 96">
              <a:extLst>
                <a:ext uri="{FF2B5EF4-FFF2-40B4-BE49-F238E27FC236}">
                  <a16:creationId xmlns:a16="http://schemas.microsoft.com/office/drawing/2014/main" id="{B001AD8B-317E-4ED9-A29A-E426FCDC8F9E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35937" name="Freeform 97">
                <a:extLst>
                  <a:ext uri="{FF2B5EF4-FFF2-40B4-BE49-F238E27FC236}">
                    <a16:creationId xmlns:a16="http://schemas.microsoft.com/office/drawing/2014/main" id="{E3CBA771-67E6-4401-956D-E7FF08219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5938" name="Group 98">
                <a:extLst>
                  <a:ext uri="{FF2B5EF4-FFF2-40B4-BE49-F238E27FC236}">
                    <a16:creationId xmlns:a16="http://schemas.microsoft.com/office/drawing/2014/main" id="{BBD9077E-5B15-47F0-904C-125DD49379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35939" name="Rectangle 99">
                  <a:extLst>
                    <a:ext uri="{FF2B5EF4-FFF2-40B4-BE49-F238E27FC236}">
                      <a16:creationId xmlns:a16="http://schemas.microsoft.com/office/drawing/2014/main" id="{811DF6DA-EC9F-4F2D-8306-27279426E8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0" name="Rectangle 100">
                  <a:extLst>
                    <a:ext uri="{FF2B5EF4-FFF2-40B4-BE49-F238E27FC236}">
                      <a16:creationId xmlns:a16="http://schemas.microsoft.com/office/drawing/2014/main" id="{AC8AA461-4852-4920-8866-2B49659726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1" name="Rectangle 101">
                  <a:extLst>
                    <a:ext uri="{FF2B5EF4-FFF2-40B4-BE49-F238E27FC236}">
                      <a16:creationId xmlns:a16="http://schemas.microsoft.com/office/drawing/2014/main" id="{541D404B-5C08-4A9B-B41E-7E37D0081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2" name="Rectangle 102">
                  <a:extLst>
                    <a:ext uri="{FF2B5EF4-FFF2-40B4-BE49-F238E27FC236}">
                      <a16:creationId xmlns:a16="http://schemas.microsoft.com/office/drawing/2014/main" id="{9FDC5518-F2F8-4D01-B1B3-510A7D877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3" name="Rectangle 103">
                  <a:extLst>
                    <a:ext uri="{FF2B5EF4-FFF2-40B4-BE49-F238E27FC236}">
                      <a16:creationId xmlns:a16="http://schemas.microsoft.com/office/drawing/2014/main" id="{F45371C1-A8A7-4F1B-AEF6-B3BFF09D7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4" name="Rectangle 104">
                  <a:extLst>
                    <a:ext uri="{FF2B5EF4-FFF2-40B4-BE49-F238E27FC236}">
                      <a16:creationId xmlns:a16="http://schemas.microsoft.com/office/drawing/2014/main" id="{63FBA85E-AD7B-4B68-97FC-4EE1B8659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5" name="Rectangle 105">
                  <a:extLst>
                    <a:ext uri="{FF2B5EF4-FFF2-40B4-BE49-F238E27FC236}">
                      <a16:creationId xmlns:a16="http://schemas.microsoft.com/office/drawing/2014/main" id="{A0BDFCEA-31E3-427A-B32D-D88813CD62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6" name="Rectangle 106">
                  <a:extLst>
                    <a:ext uri="{FF2B5EF4-FFF2-40B4-BE49-F238E27FC236}">
                      <a16:creationId xmlns:a16="http://schemas.microsoft.com/office/drawing/2014/main" id="{CBDEB278-BDFC-46E1-8ACB-B00BDA53B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7" name="Rectangle 107">
                  <a:extLst>
                    <a:ext uri="{FF2B5EF4-FFF2-40B4-BE49-F238E27FC236}">
                      <a16:creationId xmlns:a16="http://schemas.microsoft.com/office/drawing/2014/main" id="{3A75A556-7667-4DD3-87F9-C1977BA27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8" name="Rectangle 108">
                  <a:extLst>
                    <a:ext uri="{FF2B5EF4-FFF2-40B4-BE49-F238E27FC236}">
                      <a16:creationId xmlns:a16="http://schemas.microsoft.com/office/drawing/2014/main" id="{C2F6EDF0-ACCE-4AF0-A41F-FAAA90EED0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49" name="Rectangle 109">
                  <a:extLst>
                    <a:ext uri="{FF2B5EF4-FFF2-40B4-BE49-F238E27FC236}">
                      <a16:creationId xmlns:a16="http://schemas.microsoft.com/office/drawing/2014/main" id="{6711C7F1-1A80-4CEF-9FED-199AC94CE2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0" name="Rectangle 110">
                  <a:extLst>
                    <a:ext uri="{FF2B5EF4-FFF2-40B4-BE49-F238E27FC236}">
                      <a16:creationId xmlns:a16="http://schemas.microsoft.com/office/drawing/2014/main" id="{49150D72-E48A-4B40-B57E-BD8D28737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1" name="Rectangle 111">
                  <a:extLst>
                    <a:ext uri="{FF2B5EF4-FFF2-40B4-BE49-F238E27FC236}">
                      <a16:creationId xmlns:a16="http://schemas.microsoft.com/office/drawing/2014/main" id="{538D04A9-009D-4C2D-B376-0D6CF9C564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2" name="Rectangle 112">
                  <a:extLst>
                    <a:ext uri="{FF2B5EF4-FFF2-40B4-BE49-F238E27FC236}">
                      <a16:creationId xmlns:a16="http://schemas.microsoft.com/office/drawing/2014/main" id="{35CD8C09-2DCB-439B-AD01-2C85D32574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3" name="Rectangle 113">
                  <a:extLst>
                    <a:ext uri="{FF2B5EF4-FFF2-40B4-BE49-F238E27FC236}">
                      <a16:creationId xmlns:a16="http://schemas.microsoft.com/office/drawing/2014/main" id="{9A8D0AED-83DE-41A9-9C03-E45AEFDE2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4" name="Rectangle 114">
                  <a:extLst>
                    <a:ext uri="{FF2B5EF4-FFF2-40B4-BE49-F238E27FC236}">
                      <a16:creationId xmlns:a16="http://schemas.microsoft.com/office/drawing/2014/main" id="{043AE5F8-5CDF-4DA5-AD28-65C696A5A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5" name="Rectangle 115">
                  <a:extLst>
                    <a:ext uri="{FF2B5EF4-FFF2-40B4-BE49-F238E27FC236}">
                      <a16:creationId xmlns:a16="http://schemas.microsoft.com/office/drawing/2014/main" id="{94E65AEF-7AF0-4D50-ACDE-384DFED04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6" name="Rectangle 116">
                  <a:extLst>
                    <a:ext uri="{FF2B5EF4-FFF2-40B4-BE49-F238E27FC236}">
                      <a16:creationId xmlns:a16="http://schemas.microsoft.com/office/drawing/2014/main" id="{90360889-9C62-4030-8A23-D9DCDBEADB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7" name="Rectangle 117">
                  <a:extLst>
                    <a:ext uri="{FF2B5EF4-FFF2-40B4-BE49-F238E27FC236}">
                      <a16:creationId xmlns:a16="http://schemas.microsoft.com/office/drawing/2014/main" id="{9DE7774F-C86A-49D2-A9F5-E268B37903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8" name="Rectangle 118">
                  <a:extLst>
                    <a:ext uri="{FF2B5EF4-FFF2-40B4-BE49-F238E27FC236}">
                      <a16:creationId xmlns:a16="http://schemas.microsoft.com/office/drawing/2014/main" id="{847310A4-24BF-44B6-AE85-77B038A448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59" name="Rectangle 119">
                  <a:extLst>
                    <a:ext uri="{FF2B5EF4-FFF2-40B4-BE49-F238E27FC236}">
                      <a16:creationId xmlns:a16="http://schemas.microsoft.com/office/drawing/2014/main" id="{AAC1380B-D512-48F3-A517-7DCC95333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60" name="Oval 120">
                  <a:extLst>
                    <a:ext uri="{FF2B5EF4-FFF2-40B4-BE49-F238E27FC236}">
                      <a16:creationId xmlns:a16="http://schemas.microsoft.com/office/drawing/2014/main" id="{CF03881E-2EE6-4DCD-B8AC-77949D4741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5961" name="Group 121">
            <a:extLst>
              <a:ext uri="{FF2B5EF4-FFF2-40B4-BE49-F238E27FC236}">
                <a16:creationId xmlns:a16="http://schemas.microsoft.com/office/drawing/2014/main" id="{A8F73F2D-10DF-4699-8CFE-A75B13B262D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537325" y="5013325"/>
            <a:ext cx="773113" cy="1087438"/>
            <a:chOff x="1260" y="709"/>
            <a:chExt cx="487" cy="685"/>
          </a:xfrm>
        </p:grpSpPr>
        <p:grpSp>
          <p:nvGrpSpPr>
            <p:cNvPr id="35962" name="Group 122">
              <a:extLst>
                <a:ext uri="{FF2B5EF4-FFF2-40B4-BE49-F238E27FC236}">
                  <a16:creationId xmlns:a16="http://schemas.microsoft.com/office/drawing/2014/main" id="{8EBEC3D9-8296-4C03-B888-403051D8DA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2" y="839"/>
              <a:ext cx="325" cy="555"/>
              <a:chOff x="1422" y="832"/>
              <a:chExt cx="325" cy="562"/>
            </a:xfrm>
          </p:grpSpPr>
          <p:sp>
            <p:nvSpPr>
              <p:cNvPr id="35963" name="Freeform 123">
                <a:extLst>
                  <a:ext uri="{FF2B5EF4-FFF2-40B4-BE49-F238E27FC236}">
                    <a16:creationId xmlns:a16="http://schemas.microsoft.com/office/drawing/2014/main" id="{0E54FA5E-E5BD-42A1-8123-12C0C4540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836"/>
                <a:ext cx="321" cy="554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51 w 325"/>
                  <a:gd name="T7" fmla="*/ 556 h 562"/>
                  <a:gd name="T8" fmla="*/ 0 w 325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964" name="Freeform 124">
                <a:extLst>
                  <a:ext uri="{FF2B5EF4-FFF2-40B4-BE49-F238E27FC236}">
                    <a16:creationId xmlns:a16="http://schemas.microsoft.com/office/drawing/2014/main" id="{11B28EAE-1875-4542-86BC-33FBBBAAC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" y="832"/>
                <a:ext cx="325" cy="562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179 w 325"/>
                  <a:gd name="T7" fmla="*/ 326 h 562"/>
                  <a:gd name="T8" fmla="*/ 51 w 325"/>
                  <a:gd name="T9" fmla="*/ 556 h 562"/>
                  <a:gd name="T10" fmla="*/ 0 w 325"/>
                  <a:gd name="T11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179" y="326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965" name="Group 125">
              <a:extLst>
                <a:ext uri="{FF2B5EF4-FFF2-40B4-BE49-F238E27FC236}">
                  <a16:creationId xmlns:a16="http://schemas.microsoft.com/office/drawing/2014/main" id="{7390DF0A-1C9B-4F8C-8D65-C9536733E2BE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260" y="709"/>
              <a:ext cx="340" cy="635"/>
              <a:chOff x="2213" y="255"/>
              <a:chExt cx="385" cy="635"/>
            </a:xfrm>
          </p:grpSpPr>
          <p:sp>
            <p:nvSpPr>
              <p:cNvPr id="35966" name="Rectangle 126">
                <a:extLst>
                  <a:ext uri="{FF2B5EF4-FFF2-40B4-BE49-F238E27FC236}">
                    <a16:creationId xmlns:a16="http://schemas.microsoft.com/office/drawing/2014/main" id="{556B875F-2AA5-4FC3-8529-27A768333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5"/>
                <a:ext cx="385" cy="635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967" name="Group 127">
                <a:extLst>
                  <a:ext uri="{FF2B5EF4-FFF2-40B4-BE49-F238E27FC236}">
                    <a16:creationId xmlns:a16="http://schemas.microsoft.com/office/drawing/2014/main" id="{1458A33B-D3AE-4D27-AA40-7AD041C809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55"/>
                <a:ext cx="385" cy="635"/>
                <a:chOff x="2213" y="255"/>
                <a:chExt cx="385" cy="635"/>
              </a:xfrm>
            </p:grpSpPr>
            <p:sp>
              <p:nvSpPr>
                <p:cNvPr id="35968" name="Rectangle 128">
                  <a:extLst>
                    <a:ext uri="{FF2B5EF4-FFF2-40B4-BE49-F238E27FC236}">
                      <a16:creationId xmlns:a16="http://schemas.microsoft.com/office/drawing/2014/main" id="{1EDCBE9D-6BAF-4332-95E5-BC4BA0A692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55"/>
                  <a:ext cx="385" cy="63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69" name="Rectangle 129">
                  <a:extLst>
                    <a:ext uri="{FF2B5EF4-FFF2-40B4-BE49-F238E27FC236}">
                      <a16:creationId xmlns:a16="http://schemas.microsoft.com/office/drawing/2014/main" id="{F9E84564-DA7F-4E53-BBAE-6BF405CBC7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5" y="300"/>
                  <a:ext cx="341" cy="47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70" name="Rectangle 130">
                  <a:extLst>
                    <a:ext uri="{FF2B5EF4-FFF2-40B4-BE49-F238E27FC236}">
                      <a16:creationId xmlns:a16="http://schemas.microsoft.com/office/drawing/2014/main" id="{2E95907C-47E9-47BE-BF5E-B4A425DD55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23"/>
                  <a:ext cx="295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71" name="Oval 131">
                  <a:extLst>
                    <a:ext uri="{FF2B5EF4-FFF2-40B4-BE49-F238E27FC236}">
                      <a16:creationId xmlns:a16="http://schemas.microsoft.com/office/drawing/2014/main" id="{BF07AB24-B33E-4B41-8D47-D5CD0BE0D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799"/>
                  <a:ext cx="69" cy="69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72" name="Oval 132">
                  <a:extLst>
                    <a:ext uri="{FF2B5EF4-FFF2-40B4-BE49-F238E27FC236}">
                      <a16:creationId xmlns:a16="http://schemas.microsoft.com/office/drawing/2014/main" id="{F69C32BC-F85B-499B-A6E9-37E5E1B1F8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1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73" name="Oval 133">
                  <a:extLst>
                    <a:ext uri="{FF2B5EF4-FFF2-40B4-BE49-F238E27FC236}">
                      <a16:creationId xmlns:a16="http://schemas.microsoft.com/office/drawing/2014/main" id="{BA4B4EF2-263F-45A5-90C1-035516EE1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5974" name="Group 134">
            <a:extLst>
              <a:ext uri="{FF2B5EF4-FFF2-40B4-BE49-F238E27FC236}">
                <a16:creationId xmlns:a16="http://schemas.microsoft.com/office/drawing/2014/main" id="{5786BB70-913B-47B5-8247-AF161FAD15C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865438" y="4797425"/>
            <a:ext cx="719137" cy="1412875"/>
            <a:chOff x="580" y="572"/>
            <a:chExt cx="453" cy="890"/>
          </a:xfrm>
        </p:grpSpPr>
        <p:sp>
          <p:nvSpPr>
            <p:cNvPr id="35975" name="Freeform 135">
              <a:extLst>
                <a:ext uri="{FF2B5EF4-FFF2-40B4-BE49-F238E27FC236}">
                  <a16:creationId xmlns:a16="http://schemas.microsoft.com/office/drawing/2014/main" id="{9ECC3C29-FD3F-444A-8F91-C5C6BCEC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76" name="Freeform 136">
              <a:extLst>
                <a:ext uri="{FF2B5EF4-FFF2-40B4-BE49-F238E27FC236}">
                  <a16:creationId xmlns:a16="http://schemas.microsoft.com/office/drawing/2014/main" id="{3B4BDA03-23E8-4EC1-8ED3-F09BDA58B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977" name="Group 137">
              <a:extLst>
                <a:ext uri="{FF2B5EF4-FFF2-40B4-BE49-F238E27FC236}">
                  <a16:creationId xmlns:a16="http://schemas.microsoft.com/office/drawing/2014/main" id="{6AB1DBA7-9520-4528-9EFB-32AEE2CE8F3C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35978" name="Freeform 138">
                <a:extLst>
                  <a:ext uri="{FF2B5EF4-FFF2-40B4-BE49-F238E27FC236}">
                    <a16:creationId xmlns:a16="http://schemas.microsoft.com/office/drawing/2014/main" id="{0D65DD39-6BD2-4201-A244-E961E217C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5979" name="Group 139">
                <a:extLst>
                  <a:ext uri="{FF2B5EF4-FFF2-40B4-BE49-F238E27FC236}">
                    <a16:creationId xmlns:a16="http://schemas.microsoft.com/office/drawing/2014/main" id="{9E10F24E-CE35-4774-9889-DA553FD8AE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35980" name="Rectangle 140">
                  <a:extLst>
                    <a:ext uri="{FF2B5EF4-FFF2-40B4-BE49-F238E27FC236}">
                      <a16:creationId xmlns:a16="http://schemas.microsoft.com/office/drawing/2014/main" id="{2E91D035-55A9-4B21-BAE3-70D32F2989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1" name="Rectangle 141">
                  <a:extLst>
                    <a:ext uri="{FF2B5EF4-FFF2-40B4-BE49-F238E27FC236}">
                      <a16:creationId xmlns:a16="http://schemas.microsoft.com/office/drawing/2014/main" id="{FFBFF453-5DEC-497A-9E1C-EE66B512CE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5000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2" name="Rectangle 142">
                  <a:extLst>
                    <a:ext uri="{FF2B5EF4-FFF2-40B4-BE49-F238E27FC236}">
                      <a16:creationId xmlns:a16="http://schemas.microsoft.com/office/drawing/2014/main" id="{ECE18CFD-E8EB-457D-B546-1BD098592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3" name="Rectangle 143">
                  <a:extLst>
                    <a:ext uri="{FF2B5EF4-FFF2-40B4-BE49-F238E27FC236}">
                      <a16:creationId xmlns:a16="http://schemas.microsoft.com/office/drawing/2014/main" id="{DB56D5EE-A3C9-4F33-957B-92C6E09B41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4" name="Rectangle 144">
                  <a:extLst>
                    <a:ext uri="{FF2B5EF4-FFF2-40B4-BE49-F238E27FC236}">
                      <a16:creationId xmlns:a16="http://schemas.microsoft.com/office/drawing/2014/main" id="{44221094-D9DC-4874-B01B-92F3B7883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5" name="Rectangle 145">
                  <a:extLst>
                    <a:ext uri="{FF2B5EF4-FFF2-40B4-BE49-F238E27FC236}">
                      <a16:creationId xmlns:a16="http://schemas.microsoft.com/office/drawing/2014/main" id="{D86CC838-3E50-4A32-8D69-7CAE89C4E2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6" name="Rectangle 146">
                  <a:extLst>
                    <a:ext uri="{FF2B5EF4-FFF2-40B4-BE49-F238E27FC236}">
                      <a16:creationId xmlns:a16="http://schemas.microsoft.com/office/drawing/2014/main" id="{A3FC9178-D8BB-44B3-922B-10514722F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7" name="Rectangle 147">
                  <a:extLst>
                    <a:ext uri="{FF2B5EF4-FFF2-40B4-BE49-F238E27FC236}">
                      <a16:creationId xmlns:a16="http://schemas.microsoft.com/office/drawing/2014/main" id="{D6A8A44D-BDAB-47F9-8CAD-CF43D35E95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8" name="Rectangle 148">
                  <a:extLst>
                    <a:ext uri="{FF2B5EF4-FFF2-40B4-BE49-F238E27FC236}">
                      <a16:creationId xmlns:a16="http://schemas.microsoft.com/office/drawing/2014/main" id="{49EBAD83-2CDE-4F02-A02E-339ABCB717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89" name="Rectangle 149">
                  <a:extLst>
                    <a:ext uri="{FF2B5EF4-FFF2-40B4-BE49-F238E27FC236}">
                      <a16:creationId xmlns:a16="http://schemas.microsoft.com/office/drawing/2014/main" id="{7F250695-39CF-4E6E-B404-D4F5C3D31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0" name="Rectangle 150">
                  <a:extLst>
                    <a:ext uri="{FF2B5EF4-FFF2-40B4-BE49-F238E27FC236}">
                      <a16:creationId xmlns:a16="http://schemas.microsoft.com/office/drawing/2014/main" id="{30BD36FF-5A5C-4B5F-98DA-4E3B22473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1" name="Rectangle 151">
                  <a:extLst>
                    <a:ext uri="{FF2B5EF4-FFF2-40B4-BE49-F238E27FC236}">
                      <a16:creationId xmlns:a16="http://schemas.microsoft.com/office/drawing/2014/main" id="{11270B4A-0411-4824-9F00-2DD4D87914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2" name="Rectangle 152">
                  <a:extLst>
                    <a:ext uri="{FF2B5EF4-FFF2-40B4-BE49-F238E27FC236}">
                      <a16:creationId xmlns:a16="http://schemas.microsoft.com/office/drawing/2014/main" id="{3E616A11-5513-4809-8D93-D438D734E7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3" name="Rectangle 153">
                  <a:extLst>
                    <a:ext uri="{FF2B5EF4-FFF2-40B4-BE49-F238E27FC236}">
                      <a16:creationId xmlns:a16="http://schemas.microsoft.com/office/drawing/2014/main" id="{9D46D7CF-FFD5-4C13-9271-4665457EE4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4" name="Rectangle 154">
                  <a:extLst>
                    <a:ext uri="{FF2B5EF4-FFF2-40B4-BE49-F238E27FC236}">
                      <a16:creationId xmlns:a16="http://schemas.microsoft.com/office/drawing/2014/main" id="{13691E12-92E0-4605-A9C6-8533B7AF4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5" name="Rectangle 155">
                  <a:extLst>
                    <a:ext uri="{FF2B5EF4-FFF2-40B4-BE49-F238E27FC236}">
                      <a16:creationId xmlns:a16="http://schemas.microsoft.com/office/drawing/2014/main" id="{F995F6AA-FD5B-4365-AB92-A2A6D0F2FB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6" name="Rectangle 156">
                  <a:extLst>
                    <a:ext uri="{FF2B5EF4-FFF2-40B4-BE49-F238E27FC236}">
                      <a16:creationId xmlns:a16="http://schemas.microsoft.com/office/drawing/2014/main" id="{5CEDC7BD-3956-4720-9E60-66C41570C5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7" name="Rectangle 157">
                  <a:extLst>
                    <a:ext uri="{FF2B5EF4-FFF2-40B4-BE49-F238E27FC236}">
                      <a16:creationId xmlns:a16="http://schemas.microsoft.com/office/drawing/2014/main" id="{5A35721F-52F8-4C38-A5FE-BC5CAE19D2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8" name="Rectangle 158">
                  <a:extLst>
                    <a:ext uri="{FF2B5EF4-FFF2-40B4-BE49-F238E27FC236}">
                      <a16:creationId xmlns:a16="http://schemas.microsoft.com/office/drawing/2014/main" id="{9E68D524-867B-4744-9383-39B6FF213D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99" name="Rectangle 159">
                  <a:extLst>
                    <a:ext uri="{FF2B5EF4-FFF2-40B4-BE49-F238E27FC236}">
                      <a16:creationId xmlns:a16="http://schemas.microsoft.com/office/drawing/2014/main" id="{39983576-AF1A-4687-9896-637AA6592D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00" name="Rectangle 160">
                  <a:extLst>
                    <a:ext uri="{FF2B5EF4-FFF2-40B4-BE49-F238E27FC236}">
                      <a16:creationId xmlns:a16="http://schemas.microsoft.com/office/drawing/2014/main" id="{6A60852A-648A-4D91-AA9E-8A80D7297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01" name="Oval 161">
                  <a:extLst>
                    <a:ext uri="{FF2B5EF4-FFF2-40B4-BE49-F238E27FC236}">
                      <a16:creationId xmlns:a16="http://schemas.microsoft.com/office/drawing/2014/main" id="{CCCE060F-06E8-49B0-9FD5-D7E39365F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66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6002" name="Group 162">
            <a:extLst>
              <a:ext uri="{FF2B5EF4-FFF2-40B4-BE49-F238E27FC236}">
                <a16:creationId xmlns:a16="http://schemas.microsoft.com/office/drawing/2014/main" id="{EEDC327C-987A-47C4-9AEA-34B5C8A506D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410575" y="5013325"/>
            <a:ext cx="773113" cy="1087438"/>
            <a:chOff x="1260" y="709"/>
            <a:chExt cx="487" cy="685"/>
          </a:xfrm>
        </p:grpSpPr>
        <p:grpSp>
          <p:nvGrpSpPr>
            <p:cNvPr id="36003" name="Group 163">
              <a:extLst>
                <a:ext uri="{FF2B5EF4-FFF2-40B4-BE49-F238E27FC236}">
                  <a16:creationId xmlns:a16="http://schemas.microsoft.com/office/drawing/2014/main" id="{9E9F33CB-17AC-4B01-AC4E-EC83161377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2" y="839"/>
              <a:ext cx="325" cy="555"/>
              <a:chOff x="1422" y="832"/>
              <a:chExt cx="325" cy="562"/>
            </a:xfrm>
          </p:grpSpPr>
          <p:sp>
            <p:nvSpPr>
              <p:cNvPr id="36004" name="Freeform 164">
                <a:extLst>
                  <a:ext uri="{FF2B5EF4-FFF2-40B4-BE49-F238E27FC236}">
                    <a16:creationId xmlns:a16="http://schemas.microsoft.com/office/drawing/2014/main" id="{F5A2EE70-03A5-4F6F-88CD-4CD8F570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836"/>
                <a:ext cx="321" cy="554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51 w 325"/>
                  <a:gd name="T7" fmla="*/ 556 h 562"/>
                  <a:gd name="T8" fmla="*/ 0 w 325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005" name="Freeform 165">
                <a:extLst>
                  <a:ext uri="{FF2B5EF4-FFF2-40B4-BE49-F238E27FC236}">
                    <a16:creationId xmlns:a16="http://schemas.microsoft.com/office/drawing/2014/main" id="{68DAD154-068D-4FD8-BFE1-3B9FFAE5E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" y="832"/>
                <a:ext cx="325" cy="562"/>
              </a:xfrm>
              <a:custGeom>
                <a:avLst/>
                <a:gdLst>
                  <a:gd name="T0" fmla="*/ 0 w 325"/>
                  <a:gd name="T1" fmla="*/ 562 h 562"/>
                  <a:gd name="T2" fmla="*/ 325 w 325"/>
                  <a:gd name="T3" fmla="*/ 0 h 562"/>
                  <a:gd name="T4" fmla="*/ 324 w 325"/>
                  <a:gd name="T5" fmla="*/ 91 h 562"/>
                  <a:gd name="T6" fmla="*/ 179 w 325"/>
                  <a:gd name="T7" fmla="*/ 326 h 562"/>
                  <a:gd name="T8" fmla="*/ 51 w 325"/>
                  <a:gd name="T9" fmla="*/ 556 h 562"/>
                  <a:gd name="T10" fmla="*/ 0 w 325"/>
                  <a:gd name="T11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562">
                    <a:moveTo>
                      <a:pt x="0" y="562"/>
                    </a:moveTo>
                    <a:lnTo>
                      <a:pt x="325" y="0"/>
                    </a:lnTo>
                    <a:lnTo>
                      <a:pt x="324" y="91"/>
                    </a:lnTo>
                    <a:lnTo>
                      <a:pt x="179" y="326"/>
                    </a:lnTo>
                    <a:lnTo>
                      <a:pt x="51" y="556"/>
                    </a:lnTo>
                    <a:lnTo>
                      <a:pt x="0" y="562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006" name="Group 166">
              <a:extLst>
                <a:ext uri="{FF2B5EF4-FFF2-40B4-BE49-F238E27FC236}">
                  <a16:creationId xmlns:a16="http://schemas.microsoft.com/office/drawing/2014/main" id="{A55E7047-B7C6-486F-A52A-3B6B10DE9FC7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260" y="709"/>
              <a:ext cx="340" cy="635"/>
              <a:chOff x="2213" y="255"/>
              <a:chExt cx="385" cy="635"/>
            </a:xfrm>
          </p:grpSpPr>
          <p:sp>
            <p:nvSpPr>
              <p:cNvPr id="36007" name="Rectangle 167">
                <a:extLst>
                  <a:ext uri="{FF2B5EF4-FFF2-40B4-BE49-F238E27FC236}">
                    <a16:creationId xmlns:a16="http://schemas.microsoft.com/office/drawing/2014/main" id="{0212708E-6C15-4AE7-8777-CA41DCED6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5"/>
                <a:ext cx="385" cy="635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008" name="Group 168">
                <a:extLst>
                  <a:ext uri="{FF2B5EF4-FFF2-40B4-BE49-F238E27FC236}">
                    <a16:creationId xmlns:a16="http://schemas.microsoft.com/office/drawing/2014/main" id="{EE29D391-5818-45D6-8FA1-675115266C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55"/>
                <a:ext cx="385" cy="635"/>
                <a:chOff x="2213" y="255"/>
                <a:chExt cx="385" cy="635"/>
              </a:xfrm>
            </p:grpSpPr>
            <p:sp>
              <p:nvSpPr>
                <p:cNvPr id="36009" name="Rectangle 169">
                  <a:extLst>
                    <a:ext uri="{FF2B5EF4-FFF2-40B4-BE49-F238E27FC236}">
                      <a16:creationId xmlns:a16="http://schemas.microsoft.com/office/drawing/2014/main" id="{A475C2FA-7733-4D62-AFE5-62524B2BF3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55"/>
                  <a:ext cx="385" cy="63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10" name="Rectangle 170">
                  <a:extLst>
                    <a:ext uri="{FF2B5EF4-FFF2-40B4-BE49-F238E27FC236}">
                      <a16:creationId xmlns:a16="http://schemas.microsoft.com/office/drawing/2014/main" id="{91A63DE5-247B-47FA-9CC6-FCC5837C5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5" y="300"/>
                  <a:ext cx="341" cy="47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11" name="Rectangle 171">
                  <a:extLst>
                    <a:ext uri="{FF2B5EF4-FFF2-40B4-BE49-F238E27FC236}">
                      <a16:creationId xmlns:a16="http://schemas.microsoft.com/office/drawing/2014/main" id="{5C74647A-C20A-475F-819E-9572B31B8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23"/>
                  <a:ext cx="295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12" name="Oval 172">
                  <a:extLst>
                    <a:ext uri="{FF2B5EF4-FFF2-40B4-BE49-F238E27FC236}">
                      <a16:creationId xmlns:a16="http://schemas.microsoft.com/office/drawing/2014/main" id="{990F6568-F6EF-43F4-9C82-BFDA3A1070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2" y="799"/>
                  <a:ext cx="69" cy="69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13" name="Oval 173">
                  <a:extLst>
                    <a:ext uri="{FF2B5EF4-FFF2-40B4-BE49-F238E27FC236}">
                      <a16:creationId xmlns:a16="http://schemas.microsoft.com/office/drawing/2014/main" id="{2C9B9D64-B790-4898-A718-B25F40C31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1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14" name="Oval 174">
                  <a:extLst>
                    <a:ext uri="{FF2B5EF4-FFF2-40B4-BE49-F238E27FC236}">
                      <a16:creationId xmlns:a16="http://schemas.microsoft.com/office/drawing/2014/main" id="{E9CD6ADF-91BD-48A6-B261-CD04D1348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811"/>
                  <a:ext cx="45" cy="45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6015" name="Group 175">
            <a:extLst>
              <a:ext uri="{FF2B5EF4-FFF2-40B4-BE49-F238E27FC236}">
                <a16:creationId xmlns:a16="http://schemas.microsoft.com/office/drawing/2014/main" id="{3059C3B6-0AAD-4B36-B9EB-9087DCEC700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665663" y="4797425"/>
            <a:ext cx="719137" cy="1412875"/>
            <a:chOff x="580" y="572"/>
            <a:chExt cx="453" cy="890"/>
          </a:xfrm>
        </p:grpSpPr>
        <p:sp>
          <p:nvSpPr>
            <p:cNvPr id="36016" name="Freeform 176">
              <a:extLst>
                <a:ext uri="{FF2B5EF4-FFF2-40B4-BE49-F238E27FC236}">
                  <a16:creationId xmlns:a16="http://schemas.microsoft.com/office/drawing/2014/main" id="{791F8640-5572-4FE9-8A76-A36027A50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17" name="Freeform 177">
              <a:extLst>
                <a:ext uri="{FF2B5EF4-FFF2-40B4-BE49-F238E27FC236}">
                  <a16:creationId xmlns:a16="http://schemas.microsoft.com/office/drawing/2014/main" id="{0EA533FF-81FC-4E85-BA2E-FE9CD29FC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691"/>
              <a:ext cx="453" cy="771"/>
            </a:xfrm>
            <a:custGeom>
              <a:avLst/>
              <a:gdLst>
                <a:gd name="T0" fmla="*/ 31 w 453"/>
                <a:gd name="T1" fmla="*/ 768 h 771"/>
                <a:gd name="T2" fmla="*/ 453 w 453"/>
                <a:gd name="T3" fmla="*/ 34 h 771"/>
                <a:gd name="T4" fmla="*/ 445 w 453"/>
                <a:gd name="T5" fmla="*/ 0 h 771"/>
                <a:gd name="T6" fmla="*/ 0 w 453"/>
                <a:gd name="T7" fmla="*/ 771 h 771"/>
                <a:gd name="T8" fmla="*/ 31 w 453"/>
                <a:gd name="T9" fmla="*/ 76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771">
                  <a:moveTo>
                    <a:pt x="31" y="768"/>
                  </a:moveTo>
                  <a:lnTo>
                    <a:pt x="453" y="34"/>
                  </a:lnTo>
                  <a:lnTo>
                    <a:pt x="445" y="0"/>
                  </a:lnTo>
                  <a:lnTo>
                    <a:pt x="0" y="771"/>
                  </a:lnTo>
                  <a:lnTo>
                    <a:pt x="31" y="76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6018" name="Group 178">
              <a:extLst>
                <a:ext uri="{FF2B5EF4-FFF2-40B4-BE49-F238E27FC236}">
                  <a16:creationId xmlns:a16="http://schemas.microsoft.com/office/drawing/2014/main" id="{B429860C-1E16-4CF0-B223-E58AF93E81DE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80" y="572"/>
              <a:ext cx="227" cy="885"/>
              <a:chOff x="1827" y="255"/>
              <a:chExt cx="227" cy="885"/>
            </a:xfrm>
          </p:grpSpPr>
          <p:sp>
            <p:nvSpPr>
              <p:cNvPr id="36019" name="Freeform 179">
                <a:extLst>
                  <a:ext uri="{FF2B5EF4-FFF2-40B4-BE49-F238E27FC236}">
                    <a16:creationId xmlns:a16="http://schemas.microsoft.com/office/drawing/2014/main" id="{BB3BEF65-464B-4B53-95F0-AE58FA14A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255"/>
                <a:ext cx="227" cy="884"/>
              </a:xfrm>
              <a:custGeom>
                <a:avLst/>
                <a:gdLst>
                  <a:gd name="T0" fmla="*/ 227 w 227"/>
                  <a:gd name="T1" fmla="*/ 431 h 884"/>
                  <a:gd name="T2" fmla="*/ 204 w 227"/>
                  <a:gd name="T3" fmla="*/ 431 h 884"/>
                  <a:gd name="T4" fmla="*/ 204 w 227"/>
                  <a:gd name="T5" fmla="*/ 454 h 884"/>
                  <a:gd name="T6" fmla="*/ 227 w 227"/>
                  <a:gd name="T7" fmla="*/ 454 h 884"/>
                  <a:gd name="T8" fmla="*/ 227 w 227"/>
                  <a:gd name="T9" fmla="*/ 884 h 884"/>
                  <a:gd name="T10" fmla="*/ 0 w 227"/>
                  <a:gd name="T11" fmla="*/ 884 h 884"/>
                  <a:gd name="T12" fmla="*/ 0 w 227"/>
                  <a:gd name="T13" fmla="*/ 454 h 884"/>
                  <a:gd name="T14" fmla="*/ 23 w 227"/>
                  <a:gd name="T15" fmla="*/ 454 h 884"/>
                  <a:gd name="T16" fmla="*/ 23 w 227"/>
                  <a:gd name="T17" fmla="*/ 431 h 884"/>
                  <a:gd name="T18" fmla="*/ 0 w 227"/>
                  <a:gd name="T19" fmla="*/ 431 h 884"/>
                  <a:gd name="T20" fmla="*/ 0 w 227"/>
                  <a:gd name="T21" fmla="*/ 0 h 884"/>
                  <a:gd name="T22" fmla="*/ 227 w 227"/>
                  <a:gd name="T23" fmla="*/ 0 h 884"/>
                  <a:gd name="T24" fmla="*/ 227 w 227"/>
                  <a:gd name="T25" fmla="*/ 431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884">
                    <a:moveTo>
                      <a:pt x="227" y="431"/>
                    </a:moveTo>
                    <a:lnTo>
                      <a:pt x="204" y="431"/>
                    </a:lnTo>
                    <a:lnTo>
                      <a:pt x="204" y="454"/>
                    </a:lnTo>
                    <a:lnTo>
                      <a:pt x="227" y="454"/>
                    </a:lnTo>
                    <a:lnTo>
                      <a:pt x="227" y="884"/>
                    </a:lnTo>
                    <a:lnTo>
                      <a:pt x="0" y="884"/>
                    </a:lnTo>
                    <a:lnTo>
                      <a:pt x="0" y="454"/>
                    </a:lnTo>
                    <a:lnTo>
                      <a:pt x="23" y="454"/>
                    </a:lnTo>
                    <a:lnTo>
                      <a:pt x="23" y="431"/>
                    </a:lnTo>
                    <a:lnTo>
                      <a:pt x="0" y="43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6020" name="Group 180">
                <a:extLst>
                  <a:ext uri="{FF2B5EF4-FFF2-40B4-BE49-F238E27FC236}">
                    <a16:creationId xmlns:a16="http://schemas.microsoft.com/office/drawing/2014/main" id="{1D15DDF7-2D14-4E44-92A3-D2DDD51692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7" y="255"/>
                <a:ext cx="227" cy="885"/>
                <a:chOff x="1827" y="255"/>
                <a:chExt cx="227" cy="885"/>
              </a:xfrm>
            </p:grpSpPr>
            <p:sp>
              <p:nvSpPr>
                <p:cNvPr id="36021" name="Rectangle 181">
                  <a:extLst>
                    <a:ext uri="{FF2B5EF4-FFF2-40B4-BE49-F238E27FC236}">
                      <a16:creationId xmlns:a16="http://schemas.microsoft.com/office/drawing/2014/main" id="{4C0DEAF4-2AC0-4EEA-B6E3-8A032453C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55"/>
                  <a:ext cx="227" cy="431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2" name="Rectangle 182">
                  <a:extLst>
                    <a:ext uri="{FF2B5EF4-FFF2-40B4-BE49-F238E27FC236}">
                      <a16:creationId xmlns:a16="http://schemas.microsoft.com/office/drawing/2014/main" id="{DF94C47F-5FF7-4A85-9AB5-4C340F67E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686"/>
                  <a:ext cx="181" cy="2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3" name="Rectangle 183">
                  <a:extLst>
                    <a:ext uri="{FF2B5EF4-FFF2-40B4-BE49-F238E27FC236}">
                      <a16:creationId xmlns:a16="http://schemas.microsoft.com/office/drawing/2014/main" id="{D67E24D6-C479-4EB2-92AD-8C984FE389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709"/>
                  <a:ext cx="227" cy="431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4" name="Rectangle 184">
                  <a:extLst>
                    <a:ext uri="{FF2B5EF4-FFF2-40B4-BE49-F238E27FC236}">
                      <a16:creationId xmlns:a16="http://schemas.microsoft.com/office/drawing/2014/main" id="{C8EB230A-7A33-4888-B9F8-D1E9232EE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1117"/>
                  <a:ext cx="227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5" name="Rectangle 185">
                  <a:extLst>
                    <a:ext uri="{FF2B5EF4-FFF2-40B4-BE49-F238E27FC236}">
                      <a16:creationId xmlns:a16="http://schemas.microsoft.com/office/drawing/2014/main" id="{81E45456-B143-409E-B683-75BCCDBA8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" y="278"/>
                  <a:ext cx="227" cy="38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6" name="Rectangle 186">
                  <a:extLst>
                    <a:ext uri="{FF2B5EF4-FFF2-40B4-BE49-F238E27FC236}">
                      <a16:creationId xmlns:a16="http://schemas.microsoft.com/office/drawing/2014/main" id="{D90FB697-6293-41E8-8E5B-66A0AB52D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300"/>
                  <a:ext cx="181" cy="34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chemeClr val="accent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7" name="Rectangle 187">
                  <a:extLst>
                    <a:ext uri="{FF2B5EF4-FFF2-40B4-BE49-F238E27FC236}">
                      <a16:creationId xmlns:a16="http://schemas.microsoft.com/office/drawing/2014/main" id="{4402BBF5-4BED-40B3-8A39-F17FEBD26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8" name="Rectangle 188">
                  <a:extLst>
                    <a:ext uri="{FF2B5EF4-FFF2-40B4-BE49-F238E27FC236}">
                      <a16:creationId xmlns:a16="http://schemas.microsoft.com/office/drawing/2014/main" id="{5AC88ECD-502A-4A99-AD1C-F93B408F5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29" name="Rectangle 189">
                  <a:extLst>
                    <a:ext uri="{FF2B5EF4-FFF2-40B4-BE49-F238E27FC236}">
                      <a16:creationId xmlns:a16="http://schemas.microsoft.com/office/drawing/2014/main" id="{CE42B32D-CD33-4C62-B9D7-555657067D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49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0" name="Rectangle 190">
                  <a:extLst>
                    <a:ext uri="{FF2B5EF4-FFF2-40B4-BE49-F238E27FC236}">
                      <a16:creationId xmlns:a16="http://schemas.microsoft.com/office/drawing/2014/main" id="{9B250064-E297-4407-A314-D687EF3943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1" name="Rectangle 191">
                  <a:extLst>
                    <a:ext uri="{FF2B5EF4-FFF2-40B4-BE49-F238E27FC236}">
                      <a16:creationId xmlns:a16="http://schemas.microsoft.com/office/drawing/2014/main" id="{64022FE2-39D9-498E-860E-C4FA25ADB6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2" name="Rectangle 192">
                  <a:extLst>
                    <a:ext uri="{FF2B5EF4-FFF2-40B4-BE49-F238E27FC236}">
                      <a16:creationId xmlns:a16="http://schemas.microsoft.com/office/drawing/2014/main" id="{7D2126B7-9EB3-41FD-90C5-10BA64CF8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100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3" name="Rectangle 193">
                  <a:extLst>
                    <a:ext uri="{FF2B5EF4-FFF2-40B4-BE49-F238E27FC236}">
                      <a16:creationId xmlns:a16="http://schemas.microsoft.com/office/drawing/2014/main" id="{3CB1B44B-7BB2-4B0B-8110-6BA8B42D2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4" name="Rectangle 194">
                  <a:extLst>
                    <a:ext uri="{FF2B5EF4-FFF2-40B4-BE49-F238E27FC236}">
                      <a16:creationId xmlns:a16="http://schemas.microsoft.com/office/drawing/2014/main" id="{6D4906B8-5A7F-45B3-9573-3F8DD1E6B7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5" name="Rectangle 195">
                  <a:extLst>
                    <a:ext uri="{FF2B5EF4-FFF2-40B4-BE49-F238E27FC236}">
                      <a16:creationId xmlns:a16="http://schemas.microsoft.com/office/drawing/2014/main" id="{DEA9E2CA-06E4-4C88-9132-81996573D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58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6" name="Rectangle 196">
                  <a:extLst>
                    <a:ext uri="{FF2B5EF4-FFF2-40B4-BE49-F238E27FC236}">
                      <a16:creationId xmlns:a16="http://schemas.microsoft.com/office/drawing/2014/main" id="{744628EA-FF1B-411C-876B-5FD2E26833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7" name="Rectangle 197">
                  <a:extLst>
                    <a:ext uri="{FF2B5EF4-FFF2-40B4-BE49-F238E27FC236}">
                      <a16:creationId xmlns:a16="http://schemas.microsoft.com/office/drawing/2014/main" id="{E57E66C3-917E-4062-B2D8-24E4D3D995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8" name="Rectangle 198">
                  <a:extLst>
                    <a:ext uri="{FF2B5EF4-FFF2-40B4-BE49-F238E27FC236}">
                      <a16:creationId xmlns:a16="http://schemas.microsoft.com/office/drawing/2014/main" id="{86E29C45-EE06-451C-AD18-A4F9A4E3E8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913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39" name="Rectangle 199">
                  <a:extLst>
                    <a:ext uri="{FF2B5EF4-FFF2-40B4-BE49-F238E27FC236}">
                      <a16:creationId xmlns:a16="http://schemas.microsoft.com/office/drawing/2014/main" id="{60511503-273C-42DF-92A5-0784B5C2BE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40" name="Rectangle 200">
                  <a:extLst>
                    <a:ext uri="{FF2B5EF4-FFF2-40B4-BE49-F238E27FC236}">
                      <a16:creationId xmlns:a16="http://schemas.microsoft.com/office/drawing/2014/main" id="{0EA5FD53-CBC8-40A4-82F0-5E5DD1D49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41" name="Rectangle 201">
                  <a:extLst>
                    <a:ext uri="{FF2B5EF4-FFF2-40B4-BE49-F238E27FC236}">
                      <a16:creationId xmlns:a16="http://schemas.microsoft.com/office/drawing/2014/main" id="{A63D2F1D-A50A-436D-A16D-92128B3BD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867"/>
                  <a:ext cx="45" cy="23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042" name="Oval 202">
                  <a:extLst>
                    <a:ext uri="{FF2B5EF4-FFF2-40B4-BE49-F238E27FC236}">
                      <a16:creationId xmlns:a16="http://schemas.microsoft.com/office/drawing/2014/main" id="{D1DC585F-3F75-442F-B2FD-5F2D891DCE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731"/>
                  <a:ext cx="91" cy="9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6043" name="Group 203">
            <a:extLst>
              <a:ext uri="{FF2B5EF4-FFF2-40B4-BE49-F238E27FC236}">
                <a16:creationId xmlns:a16="http://schemas.microsoft.com/office/drawing/2014/main" id="{27E3D306-F313-4EF1-9177-79EA74625E9E}"/>
              </a:ext>
            </a:extLst>
          </p:cNvPr>
          <p:cNvGrpSpPr>
            <a:grpSpLocks/>
          </p:cNvGrpSpPr>
          <p:nvPr/>
        </p:nvGrpSpPr>
        <p:grpSpPr bwMode="auto">
          <a:xfrm>
            <a:off x="4322763" y="908050"/>
            <a:ext cx="1277937" cy="1443038"/>
            <a:chOff x="1895" y="3929"/>
            <a:chExt cx="704" cy="795"/>
          </a:xfrm>
        </p:grpSpPr>
        <p:sp>
          <p:nvSpPr>
            <p:cNvPr id="36044" name="Rectangle 204">
              <a:extLst>
                <a:ext uri="{FF2B5EF4-FFF2-40B4-BE49-F238E27FC236}">
                  <a16:creationId xmlns:a16="http://schemas.microsoft.com/office/drawing/2014/main" id="{003996BC-1A1C-440B-A26A-E61F81D249D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99" y="4701"/>
              <a:ext cx="43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45" name="Freeform 205">
              <a:extLst>
                <a:ext uri="{FF2B5EF4-FFF2-40B4-BE49-F238E27FC236}">
                  <a16:creationId xmlns:a16="http://schemas.microsoft.com/office/drawing/2014/main" id="{252E8AA5-76D7-4028-9CA6-1E588A3F30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4588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46" name="Freeform 206">
              <a:extLst>
                <a:ext uri="{FF2B5EF4-FFF2-40B4-BE49-F238E27FC236}">
                  <a16:creationId xmlns:a16="http://schemas.microsoft.com/office/drawing/2014/main" id="{46E65117-BD56-474D-B336-084DACA26DA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4588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47" name="Freeform 207">
              <a:extLst>
                <a:ext uri="{FF2B5EF4-FFF2-40B4-BE49-F238E27FC236}">
                  <a16:creationId xmlns:a16="http://schemas.microsoft.com/office/drawing/2014/main" id="{05B44CF1-4985-450F-96A9-5C21C4DB8A5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4" y="4475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48" name="Freeform 208">
              <a:extLst>
                <a:ext uri="{FF2B5EF4-FFF2-40B4-BE49-F238E27FC236}">
                  <a16:creationId xmlns:a16="http://schemas.microsoft.com/office/drawing/2014/main" id="{B74F16D3-6C64-4FDA-B7FC-BEBDE90AF9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3930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49" name="Rectangle 209">
              <a:extLst>
                <a:ext uri="{FF2B5EF4-FFF2-40B4-BE49-F238E27FC236}">
                  <a16:creationId xmlns:a16="http://schemas.microsoft.com/office/drawing/2014/main" id="{C0827A38-CA8A-4E2D-AE1F-23E79F417D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0" y="3976"/>
              <a:ext cx="658" cy="5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50" name="Freeform 210">
              <a:extLst>
                <a:ext uri="{FF2B5EF4-FFF2-40B4-BE49-F238E27FC236}">
                  <a16:creationId xmlns:a16="http://schemas.microsoft.com/office/drawing/2014/main" id="{A13F773A-8191-43D0-A761-6B8C1A109A8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5" y="3930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51" name="Rectangle 211">
              <a:extLst>
                <a:ext uri="{FF2B5EF4-FFF2-40B4-BE49-F238E27FC236}">
                  <a16:creationId xmlns:a16="http://schemas.microsoft.com/office/drawing/2014/main" id="{32B4A82B-D316-43CA-9F5E-C40474929A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89" y="4520"/>
              <a:ext cx="159" cy="136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52" name="Rectangle 212">
              <a:extLst>
                <a:ext uri="{FF2B5EF4-FFF2-40B4-BE49-F238E27FC236}">
                  <a16:creationId xmlns:a16="http://schemas.microsoft.com/office/drawing/2014/main" id="{9BEBCC78-D6F8-4221-8A97-80F2BD34B4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86" y="402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53" name="Freeform 213">
              <a:extLst>
                <a:ext uri="{FF2B5EF4-FFF2-40B4-BE49-F238E27FC236}">
                  <a16:creationId xmlns:a16="http://schemas.microsoft.com/office/drawing/2014/main" id="{8E316F69-7F07-4670-BAF2-6F00C9F0F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3929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054" name="Group 214">
            <a:extLst>
              <a:ext uri="{FF2B5EF4-FFF2-40B4-BE49-F238E27FC236}">
                <a16:creationId xmlns:a16="http://schemas.microsoft.com/office/drawing/2014/main" id="{17EDF9F7-9FB9-402D-85E7-87C927B5DB4A}"/>
              </a:ext>
            </a:extLst>
          </p:cNvPr>
          <p:cNvGrpSpPr>
            <a:grpSpLocks/>
          </p:cNvGrpSpPr>
          <p:nvPr/>
        </p:nvGrpSpPr>
        <p:grpSpPr bwMode="auto">
          <a:xfrm>
            <a:off x="4322763" y="2851150"/>
            <a:ext cx="1277937" cy="1441450"/>
            <a:chOff x="3029" y="3929"/>
            <a:chExt cx="704" cy="794"/>
          </a:xfrm>
        </p:grpSpPr>
        <p:sp>
          <p:nvSpPr>
            <p:cNvPr id="36055" name="Rectangle 215">
              <a:extLst>
                <a:ext uri="{FF2B5EF4-FFF2-40B4-BE49-F238E27FC236}">
                  <a16:creationId xmlns:a16="http://schemas.microsoft.com/office/drawing/2014/main" id="{02D81AB6-42F8-447C-8FEA-71B1611F5A3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33" y="4700"/>
              <a:ext cx="431" cy="2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56" name="Freeform 216">
              <a:extLst>
                <a:ext uri="{FF2B5EF4-FFF2-40B4-BE49-F238E27FC236}">
                  <a16:creationId xmlns:a16="http://schemas.microsoft.com/office/drawing/2014/main" id="{527F1306-DF83-44C5-9351-6413E379056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0" y="4587"/>
              <a:ext cx="113" cy="136"/>
            </a:xfrm>
            <a:custGeom>
              <a:avLst/>
              <a:gdLst>
                <a:gd name="T0" fmla="*/ 0 w 113"/>
                <a:gd name="T1" fmla="*/ 136 h 136"/>
                <a:gd name="T2" fmla="*/ 113 w 113"/>
                <a:gd name="T3" fmla="*/ 23 h 136"/>
                <a:gd name="T4" fmla="*/ 113 w 113"/>
                <a:gd name="T5" fmla="*/ 0 h 136"/>
                <a:gd name="T6" fmla="*/ 0 w 113"/>
                <a:gd name="T7" fmla="*/ 113 h 136"/>
                <a:gd name="T8" fmla="*/ 0 w 113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0" y="136"/>
                  </a:moveTo>
                  <a:lnTo>
                    <a:pt x="113" y="23"/>
                  </a:lnTo>
                  <a:lnTo>
                    <a:pt x="113" y="0"/>
                  </a:lnTo>
                  <a:lnTo>
                    <a:pt x="0" y="113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57" name="Freeform 217">
              <a:extLst>
                <a:ext uri="{FF2B5EF4-FFF2-40B4-BE49-F238E27FC236}">
                  <a16:creationId xmlns:a16="http://schemas.microsoft.com/office/drawing/2014/main" id="{02509C18-FCCC-440E-A30E-69DD8DC9D0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0" y="4587"/>
              <a:ext cx="544" cy="113"/>
            </a:xfrm>
            <a:custGeom>
              <a:avLst/>
              <a:gdLst>
                <a:gd name="T0" fmla="*/ 544 w 544"/>
                <a:gd name="T1" fmla="*/ 0 h 113"/>
                <a:gd name="T2" fmla="*/ 113 w 544"/>
                <a:gd name="T3" fmla="*/ 0 h 113"/>
                <a:gd name="T4" fmla="*/ 0 w 544"/>
                <a:gd name="T5" fmla="*/ 113 h 113"/>
                <a:gd name="T6" fmla="*/ 431 w 544"/>
                <a:gd name="T7" fmla="*/ 113 h 113"/>
                <a:gd name="T8" fmla="*/ 544 w 54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113">
                  <a:moveTo>
                    <a:pt x="544" y="0"/>
                  </a:moveTo>
                  <a:lnTo>
                    <a:pt x="113" y="0"/>
                  </a:lnTo>
                  <a:lnTo>
                    <a:pt x="0" y="113"/>
                  </a:lnTo>
                  <a:lnTo>
                    <a:pt x="431" y="113"/>
                  </a:lnTo>
                  <a:lnTo>
                    <a:pt x="5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58" name="Freeform 218">
              <a:extLst>
                <a:ext uri="{FF2B5EF4-FFF2-40B4-BE49-F238E27FC236}">
                  <a16:creationId xmlns:a16="http://schemas.microsoft.com/office/drawing/2014/main" id="{44DBBCAB-82D0-4EC1-BD32-A4E7CD169E7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78" y="4474"/>
              <a:ext cx="45" cy="181"/>
            </a:xfrm>
            <a:custGeom>
              <a:avLst/>
              <a:gdLst>
                <a:gd name="T0" fmla="*/ 0 w 45"/>
                <a:gd name="T1" fmla="*/ 181 h 181"/>
                <a:gd name="T2" fmla="*/ 45 w 45"/>
                <a:gd name="T3" fmla="*/ 136 h 181"/>
                <a:gd name="T4" fmla="*/ 45 w 45"/>
                <a:gd name="T5" fmla="*/ 0 h 181"/>
                <a:gd name="T6" fmla="*/ 0 w 45"/>
                <a:gd name="T7" fmla="*/ 45 h 181"/>
                <a:gd name="T8" fmla="*/ 0 w 45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1">
                  <a:moveTo>
                    <a:pt x="0" y="181"/>
                  </a:moveTo>
                  <a:lnTo>
                    <a:pt x="45" y="136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59" name="Freeform 219">
              <a:extLst>
                <a:ext uri="{FF2B5EF4-FFF2-40B4-BE49-F238E27FC236}">
                  <a16:creationId xmlns:a16="http://schemas.microsoft.com/office/drawing/2014/main" id="{274B7FBF-EADC-43B7-B316-B48959C60E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3929"/>
              <a:ext cx="703" cy="46"/>
            </a:xfrm>
            <a:custGeom>
              <a:avLst/>
              <a:gdLst>
                <a:gd name="T0" fmla="*/ 45 w 703"/>
                <a:gd name="T1" fmla="*/ 0 h 46"/>
                <a:gd name="T2" fmla="*/ 0 w 703"/>
                <a:gd name="T3" fmla="*/ 46 h 46"/>
                <a:gd name="T4" fmla="*/ 658 w 703"/>
                <a:gd name="T5" fmla="*/ 46 h 46"/>
                <a:gd name="T6" fmla="*/ 703 w 703"/>
                <a:gd name="T7" fmla="*/ 0 h 46"/>
                <a:gd name="T8" fmla="*/ 45 w 70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46">
                  <a:moveTo>
                    <a:pt x="45" y="0"/>
                  </a:moveTo>
                  <a:lnTo>
                    <a:pt x="0" y="46"/>
                  </a:lnTo>
                  <a:lnTo>
                    <a:pt x="658" y="46"/>
                  </a:lnTo>
                  <a:lnTo>
                    <a:pt x="703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60" name="Rectangle 220">
              <a:extLst>
                <a:ext uri="{FF2B5EF4-FFF2-40B4-BE49-F238E27FC236}">
                  <a16:creationId xmlns:a16="http://schemas.microsoft.com/office/drawing/2014/main" id="{9ED2DF95-B578-4CC2-A0BD-8E2FADE0AA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4" y="3975"/>
              <a:ext cx="658" cy="5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61" name="Freeform 221">
              <a:extLst>
                <a:ext uri="{FF2B5EF4-FFF2-40B4-BE49-F238E27FC236}">
                  <a16:creationId xmlns:a16="http://schemas.microsoft.com/office/drawing/2014/main" id="{6C6E7A96-063F-4A26-8575-F8563887A42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3929"/>
              <a:ext cx="45" cy="589"/>
            </a:xfrm>
            <a:custGeom>
              <a:avLst/>
              <a:gdLst>
                <a:gd name="T0" fmla="*/ 0 w 45"/>
                <a:gd name="T1" fmla="*/ 590 h 590"/>
                <a:gd name="T2" fmla="*/ 0 w 45"/>
                <a:gd name="T3" fmla="*/ 46 h 590"/>
                <a:gd name="T4" fmla="*/ 45 w 45"/>
                <a:gd name="T5" fmla="*/ 0 h 590"/>
                <a:gd name="T6" fmla="*/ 45 w 45"/>
                <a:gd name="T7" fmla="*/ 545 h 590"/>
                <a:gd name="T8" fmla="*/ 0 w 45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90">
                  <a:moveTo>
                    <a:pt x="0" y="590"/>
                  </a:moveTo>
                  <a:lnTo>
                    <a:pt x="0" y="46"/>
                  </a:lnTo>
                  <a:lnTo>
                    <a:pt x="45" y="0"/>
                  </a:lnTo>
                  <a:lnTo>
                    <a:pt x="45" y="545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62" name="Rectangle 222">
              <a:extLst>
                <a:ext uri="{FF2B5EF4-FFF2-40B4-BE49-F238E27FC236}">
                  <a16:creationId xmlns:a16="http://schemas.microsoft.com/office/drawing/2014/main" id="{7882EEB2-7EE3-4668-8A3B-EC22E345C7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23" y="4519"/>
              <a:ext cx="159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63" name="Rectangle 223">
              <a:extLst>
                <a:ext uri="{FF2B5EF4-FFF2-40B4-BE49-F238E27FC236}">
                  <a16:creationId xmlns:a16="http://schemas.microsoft.com/office/drawing/2014/main" id="{556C6BC2-91E7-46A7-878C-E9E2E4723C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20" y="4020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64" name="Freeform 224">
              <a:extLst>
                <a:ext uri="{FF2B5EF4-FFF2-40B4-BE49-F238E27FC236}">
                  <a16:creationId xmlns:a16="http://schemas.microsoft.com/office/drawing/2014/main" id="{A872A8B1-A748-45E5-82EC-97FE936A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3929"/>
              <a:ext cx="703" cy="794"/>
            </a:xfrm>
            <a:custGeom>
              <a:avLst/>
              <a:gdLst>
                <a:gd name="T0" fmla="*/ 0 w 703"/>
                <a:gd name="T1" fmla="*/ 0 h 794"/>
                <a:gd name="T2" fmla="*/ 658 w 703"/>
                <a:gd name="T3" fmla="*/ 0 h 794"/>
                <a:gd name="T4" fmla="*/ 703 w 703"/>
                <a:gd name="T5" fmla="*/ 46 h 794"/>
                <a:gd name="T6" fmla="*/ 703 w 703"/>
                <a:gd name="T7" fmla="*/ 590 h 794"/>
                <a:gd name="T8" fmla="*/ 453 w 703"/>
                <a:gd name="T9" fmla="*/ 590 h 794"/>
                <a:gd name="T10" fmla="*/ 453 w 703"/>
                <a:gd name="T11" fmla="*/ 658 h 794"/>
                <a:gd name="T12" fmla="*/ 521 w 703"/>
                <a:gd name="T13" fmla="*/ 658 h 794"/>
                <a:gd name="T14" fmla="*/ 635 w 703"/>
                <a:gd name="T15" fmla="*/ 771 h 794"/>
                <a:gd name="T16" fmla="*/ 635 w 703"/>
                <a:gd name="T17" fmla="*/ 794 h 794"/>
                <a:gd name="T18" fmla="*/ 204 w 703"/>
                <a:gd name="T19" fmla="*/ 794 h 794"/>
                <a:gd name="T20" fmla="*/ 91 w 703"/>
                <a:gd name="T21" fmla="*/ 681 h 794"/>
                <a:gd name="T22" fmla="*/ 91 w 703"/>
                <a:gd name="T23" fmla="*/ 658 h 794"/>
                <a:gd name="T24" fmla="*/ 249 w 703"/>
                <a:gd name="T25" fmla="*/ 658 h 794"/>
                <a:gd name="T26" fmla="*/ 249 w 703"/>
                <a:gd name="T27" fmla="*/ 590 h 794"/>
                <a:gd name="T28" fmla="*/ 45 w 703"/>
                <a:gd name="T29" fmla="*/ 590 h 794"/>
                <a:gd name="T30" fmla="*/ 0 w 703"/>
                <a:gd name="T31" fmla="*/ 545 h 794"/>
                <a:gd name="T32" fmla="*/ 0 w 70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3" h="794">
                  <a:moveTo>
                    <a:pt x="0" y="0"/>
                  </a:moveTo>
                  <a:lnTo>
                    <a:pt x="658" y="0"/>
                  </a:lnTo>
                  <a:lnTo>
                    <a:pt x="703" y="46"/>
                  </a:lnTo>
                  <a:lnTo>
                    <a:pt x="703" y="590"/>
                  </a:lnTo>
                  <a:lnTo>
                    <a:pt x="453" y="590"/>
                  </a:lnTo>
                  <a:lnTo>
                    <a:pt x="453" y="658"/>
                  </a:lnTo>
                  <a:lnTo>
                    <a:pt x="521" y="658"/>
                  </a:lnTo>
                  <a:lnTo>
                    <a:pt x="635" y="771"/>
                  </a:lnTo>
                  <a:lnTo>
                    <a:pt x="635" y="794"/>
                  </a:lnTo>
                  <a:lnTo>
                    <a:pt x="204" y="794"/>
                  </a:lnTo>
                  <a:lnTo>
                    <a:pt x="91" y="681"/>
                  </a:lnTo>
                  <a:lnTo>
                    <a:pt x="91" y="658"/>
                  </a:lnTo>
                  <a:lnTo>
                    <a:pt x="249" y="658"/>
                  </a:lnTo>
                  <a:lnTo>
                    <a:pt x="249" y="590"/>
                  </a:lnTo>
                  <a:lnTo>
                    <a:pt x="45" y="590"/>
                  </a:lnTo>
                  <a:lnTo>
                    <a:pt x="0" y="5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00B8CD56-BDA2-4F82-8484-B35C6B16358F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1747" name="Group 3">
            <a:extLst>
              <a:ext uri="{FF2B5EF4-FFF2-40B4-BE49-F238E27FC236}">
                <a16:creationId xmlns:a16="http://schemas.microsoft.com/office/drawing/2014/main" id="{7138364A-3E57-4E7B-AB80-0007DCAA7072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1196975"/>
            <a:ext cx="608012" cy="1079500"/>
            <a:chOff x="2268" y="828"/>
            <a:chExt cx="383" cy="680"/>
          </a:xfrm>
        </p:grpSpPr>
        <p:grpSp>
          <p:nvGrpSpPr>
            <p:cNvPr id="31748" name="Group 4">
              <a:extLst>
                <a:ext uri="{FF2B5EF4-FFF2-40B4-BE49-F238E27FC236}">
                  <a16:creationId xmlns:a16="http://schemas.microsoft.com/office/drawing/2014/main" id="{58BC6F8E-1014-47C2-9667-4C606151C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8" y="828"/>
              <a:ext cx="383" cy="679"/>
              <a:chOff x="2314" y="1691"/>
              <a:chExt cx="383" cy="679"/>
            </a:xfrm>
          </p:grpSpPr>
          <p:sp>
            <p:nvSpPr>
              <p:cNvPr id="31749" name="Oval 5">
                <a:extLst>
                  <a:ext uri="{FF2B5EF4-FFF2-40B4-BE49-F238E27FC236}">
                    <a16:creationId xmlns:a16="http://schemas.microsoft.com/office/drawing/2014/main" id="{42EEFFEA-8F7A-4B3E-AD35-46FD8B96D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1691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50" name="Freeform 6">
                <a:extLst>
                  <a:ext uri="{FF2B5EF4-FFF2-40B4-BE49-F238E27FC236}">
                    <a16:creationId xmlns:a16="http://schemas.microsoft.com/office/drawing/2014/main" id="{41BA18A9-4F5C-46D7-9EFD-69068AE99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4" y="1962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1" name="Oval 7">
                <a:extLst>
                  <a:ext uri="{FF2B5EF4-FFF2-40B4-BE49-F238E27FC236}">
                    <a16:creationId xmlns:a16="http://schemas.microsoft.com/office/drawing/2014/main" id="{15E57B75-A7AE-4482-B3D7-41F6C3DE2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1691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752" name="Group 8">
              <a:extLst>
                <a:ext uri="{FF2B5EF4-FFF2-40B4-BE49-F238E27FC236}">
                  <a16:creationId xmlns:a16="http://schemas.microsoft.com/office/drawing/2014/main" id="{E87AF8C9-0AD5-4867-9A25-0F7CFEADE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8" y="829"/>
              <a:ext cx="383" cy="679"/>
              <a:chOff x="2268" y="829"/>
              <a:chExt cx="383" cy="679"/>
            </a:xfrm>
          </p:grpSpPr>
          <p:sp>
            <p:nvSpPr>
              <p:cNvPr id="31753" name="Oval 9">
                <a:extLst>
                  <a:ext uri="{FF2B5EF4-FFF2-40B4-BE49-F238E27FC236}">
                    <a16:creationId xmlns:a16="http://schemas.microsoft.com/office/drawing/2014/main" id="{1AF92619-FC76-40B3-B8B6-80756FEAF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" y="829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54" name="Freeform 10">
                <a:extLst>
                  <a:ext uri="{FF2B5EF4-FFF2-40B4-BE49-F238E27FC236}">
                    <a16:creationId xmlns:a16="http://schemas.microsoft.com/office/drawing/2014/main" id="{B9128260-F977-42D8-936D-C4C766B04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" y="1100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5" name="Oval 11">
                <a:extLst>
                  <a:ext uri="{FF2B5EF4-FFF2-40B4-BE49-F238E27FC236}">
                    <a16:creationId xmlns:a16="http://schemas.microsoft.com/office/drawing/2014/main" id="{F5A38718-EB42-4B07-B128-A6E4094D9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" y="829"/>
                <a:ext cx="271" cy="309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56" name="Oval 12">
                <a:extLst>
                  <a:ext uri="{FF2B5EF4-FFF2-40B4-BE49-F238E27FC236}">
                    <a16:creationId xmlns:a16="http://schemas.microsoft.com/office/drawing/2014/main" id="{F939BC43-2775-4BDD-98DF-9EF605912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502" y="964"/>
                <a:ext cx="57" cy="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57" name="Oval 13">
                <a:extLst>
                  <a:ext uri="{FF2B5EF4-FFF2-40B4-BE49-F238E27FC236}">
                    <a16:creationId xmlns:a16="http://schemas.microsoft.com/office/drawing/2014/main" id="{15054115-A463-4C86-AA9C-687EA8DF3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3" y="849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58" name="Oval 14">
                <a:extLst>
                  <a:ext uri="{FF2B5EF4-FFF2-40B4-BE49-F238E27FC236}">
                    <a16:creationId xmlns:a16="http://schemas.microsoft.com/office/drawing/2014/main" id="{59AB78FF-B990-4179-AF28-F8EAB44F3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114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CC6600">
                      <a:gamma/>
                      <a:tint val="38039"/>
                      <a:invGamma/>
                    </a:srgbClr>
                  </a:gs>
                  <a:gs pos="100000">
                    <a:srgbClr val="CC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759" name="Group 15">
            <a:extLst>
              <a:ext uri="{FF2B5EF4-FFF2-40B4-BE49-F238E27FC236}">
                <a16:creationId xmlns:a16="http://schemas.microsoft.com/office/drawing/2014/main" id="{C0A48500-45F8-4D8A-916B-6C1037B4F34D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125538"/>
            <a:ext cx="608013" cy="1116012"/>
            <a:chOff x="1134" y="782"/>
            <a:chExt cx="383" cy="703"/>
          </a:xfrm>
        </p:grpSpPr>
        <p:grpSp>
          <p:nvGrpSpPr>
            <p:cNvPr id="31760" name="Group 16">
              <a:extLst>
                <a:ext uri="{FF2B5EF4-FFF2-40B4-BE49-F238E27FC236}">
                  <a16:creationId xmlns:a16="http://schemas.microsoft.com/office/drawing/2014/main" id="{57A92BA2-CFE2-44F2-8764-62D9DDEEEF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4" y="782"/>
              <a:ext cx="383" cy="702"/>
              <a:chOff x="1180" y="1645"/>
              <a:chExt cx="383" cy="702"/>
            </a:xfrm>
          </p:grpSpPr>
          <p:sp>
            <p:nvSpPr>
              <p:cNvPr id="31761" name="Oval 17">
                <a:extLst>
                  <a:ext uri="{FF2B5EF4-FFF2-40B4-BE49-F238E27FC236}">
                    <a16:creationId xmlns:a16="http://schemas.microsoft.com/office/drawing/2014/main" id="{1B593ACF-1D52-480B-8A0A-B9314975C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7" y="1668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2" name="Freeform 18">
                <a:extLst>
                  <a:ext uri="{FF2B5EF4-FFF2-40B4-BE49-F238E27FC236}">
                    <a16:creationId xmlns:a16="http://schemas.microsoft.com/office/drawing/2014/main" id="{4F63D485-FE84-4501-BCD8-63FD13EC1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" y="1939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63" name="Oval 19">
                <a:extLst>
                  <a:ext uri="{FF2B5EF4-FFF2-40B4-BE49-F238E27FC236}">
                    <a16:creationId xmlns:a16="http://schemas.microsoft.com/office/drawing/2014/main" id="{273539F1-9AAB-4CC9-B52C-0C8AD36A0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7" y="1668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4" name="Freeform 20">
                <a:extLst>
                  <a:ext uri="{FF2B5EF4-FFF2-40B4-BE49-F238E27FC236}">
                    <a16:creationId xmlns:a16="http://schemas.microsoft.com/office/drawing/2014/main" id="{5D590597-29FD-4B07-BE95-3B07A00E7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" y="1939"/>
                <a:ext cx="97" cy="57"/>
              </a:xfrm>
              <a:custGeom>
                <a:avLst/>
                <a:gdLst>
                  <a:gd name="T0" fmla="*/ 68 w 181"/>
                  <a:gd name="T1" fmla="*/ 0 h 46"/>
                  <a:gd name="T2" fmla="*/ 0 w 181"/>
                  <a:gd name="T3" fmla="*/ 46 h 46"/>
                  <a:gd name="T4" fmla="*/ 181 w 181"/>
                  <a:gd name="T5" fmla="*/ 23 h 46"/>
                  <a:gd name="T6" fmla="*/ 68 w 181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46">
                    <a:moveTo>
                      <a:pt x="68" y="0"/>
                    </a:moveTo>
                    <a:lnTo>
                      <a:pt x="0" y="46"/>
                    </a:lnTo>
                    <a:lnTo>
                      <a:pt x="181" y="2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65" name="AutoShape 21">
                <a:extLst>
                  <a:ext uri="{FF2B5EF4-FFF2-40B4-BE49-F238E27FC236}">
                    <a16:creationId xmlns:a16="http://schemas.microsoft.com/office/drawing/2014/main" id="{5014A7FB-B46D-485D-9214-CA1A9411A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23970">
                <a:off x="1323" y="1593"/>
                <a:ext cx="77" cy="181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6" name="AutoShape 22">
                <a:extLst>
                  <a:ext uri="{FF2B5EF4-FFF2-40B4-BE49-F238E27FC236}">
                    <a16:creationId xmlns:a16="http://schemas.microsoft.com/office/drawing/2014/main" id="{43382844-9CC0-46B1-A939-11D351A39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361" y="1639"/>
                <a:ext cx="77" cy="136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767" name="Group 23">
              <a:extLst>
                <a:ext uri="{FF2B5EF4-FFF2-40B4-BE49-F238E27FC236}">
                  <a16:creationId xmlns:a16="http://schemas.microsoft.com/office/drawing/2014/main" id="{C9279FFA-6967-418B-AC61-14DC4714C8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4" y="783"/>
              <a:ext cx="383" cy="702"/>
              <a:chOff x="1134" y="783"/>
              <a:chExt cx="383" cy="702"/>
            </a:xfrm>
          </p:grpSpPr>
          <p:sp>
            <p:nvSpPr>
              <p:cNvPr id="31768" name="Oval 24">
                <a:extLst>
                  <a:ext uri="{FF2B5EF4-FFF2-40B4-BE49-F238E27FC236}">
                    <a16:creationId xmlns:a16="http://schemas.microsoft.com/office/drawing/2014/main" id="{A06121D5-9670-492F-80A1-AE19AE71C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" y="806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9" name="Freeform 25">
                <a:extLst>
                  <a:ext uri="{FF2B5EF4-FFF2-40B4-BE49-F238E27FC236}">
                    <a16:creationId xmlns:a16="http://schemas.microsoft.com/office/drawing/2014/main" id="{1AD57305-D77B-4DC0-AF5D-C5583E487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" y="1077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100000">
                    <a:srgbClr val="3399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70" name="Oval 26">
                <a:extLst>
                  <a:ext uri="{FF2B5EF4-FFF2-40B4-BE49-F238E27FC236}">
                    <a16:creationId xmlns:a16="http://schemas.microsoft.com/office/drawing/2014/main" id="{91F92165-1752-4CFB-8B4A-F2E35F47C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" y="806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1" name="Freeform 27">
                <a:extLst>
                  <a:ext uri="{FF2B5EF4-FFF2-40B4-BE49-F238E27FC236}">
                    <a16:creationId xmlns:a16="http://schemas.microsoft.com/office/drawing/2014/main" id="{FFBB0E01-1C1F-41A5-BA69-3293F93EE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" y="1077"/>
                <a:ext cx="97" cy="57"/>
              </a:xfrm>
              <a:custGeom>
                <a:avLst/>
                <a:gdLst>
                  <a:gd name="T0" fmla="*/ 68 w 181"/>
                  <a:gd name="T1" fmla="*/ 0 h 46"/>
                  <a:gd name="T2" fmla="*/ 0 w 181"/>
                  <a:gd name="T3" fmla="*/ 46 h 46"/>
                  <a:gd name="T4" fmla="*/ 181 w 181"/>
                  <a:gd name="T5" fmla="*/ 23 h 46"/>
                  <a:gd name="T6" fmla="*/ 68 w 181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46">
                    <a:moveTo>
                      <a:pt x="68" y="0"/>
                    </a:moveTo>
                    <a:lnTo>
                      <a:pt x="0" y="46"/>
                    </a:lnTo>
                    <a:lnTo>
                      <a:pt x="181" y="2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72" name="Oval 28">
                <a:extLst>
                  <a:ext uri="{FF2B5EF4-FFF2-40B4-BE49-F238E27FC236}">
                    <a16:creationId xmlns:a16="http://schemas.microsoft.com/office/drawing/2014/main" id="{5057BCB3-E869-4FA7-9F6F-8EA2CC466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66" y="923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3" name="AutoShape 29">
                <a:extLst>
                  <a:ext uri="{FF2B5EF4-FFF2-40B4-BE49-F238E27FC236}">
                    <a16:creationId xmlns:a16="http://schemas.microsoft.com/office/drawing/2014/main" id="{1BF5D5DD-283B-452C-8B7D-CD7C201A4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23970">
                <a:off x="1277" y="731"/>
                <a:ext cx="77" cy="181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4" name="AutoShape 30">
                <a:extLst>
                  <a:ext uri="{FF2B5EF4-FFF2-40B4-BE49-F238E27FC236}">
                    <a16:creationId xmlns:a16="http://schemas.microsoft.com/office/drawing/2014/main" id="{27241BF5-7FB8-41FD-B9A4-356918241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315" y="777"/>
                <a:ext cx="77" cy="136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5" name="Oval 31">
                <a:extLst>
                  <a:ext uri="{FF2B5EF4-FFF2-40B4-BE49-F238E27FC236}">
                    <a16:creationId xmlns:a16="http://schemas.microsoft.com/office/drawing/2014/main" id="{44754AD6-B376-40E8-BA22-1059745B1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" y="826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38039"/>
                      <a:invGamma/>
                    </a:srgbClr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6" name="Oval 32">
                <a:extLst>
                  <a:ext uri="{FF2B5EF4-FFF2-40B4-BE49-F238E27FC236}">
                    <a16:creationId xmlns:a16="http://schemas.microsoft.com/office/drawing/2014/main" id="{2C4E657A-7B07-433C-842D-F3872C324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1089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38039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777" name="Group 33">
            <a:extLst>
              <a:ext uri="{FF2B5EF4-FFF2-40B4-BE49-F238E27FC236}">
                <a16:creationId xmlns:a16="http://schemas.microsoft.com/office/drawing/2014/main" id="{5366C8BA-B61B-4585-805F-F73C8BDD5E8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123950"/>
            <a:ext cx="574675" cy="1116013"/>
            <a:chOff x="635" y="781"/>
            <a:chExt cx="362" cy="703"/>
          </a:xfrm>
        </p:grpSpPr>
        <p:grpSp>
          <p:nvGrpSpPr>
            <p:cNvPr id="31778" name="Group 34">
              <a:extLst>
                <a:ext uri="{FF2B5EF4-FFF2-40B4-BE49-F238E27FC236}">
                  <a16:creationId xmlns:a16="http://schemas.microsoft.com/office/drawing/2014/main" id="{E468AD98-505F-4DD1-A79F-E0F918925B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5" y="781"/>
              <a:ext cx="362" cy="702"/>
              <a:chOff x="681" y="1644"/>
              <a:chExt cx="362" cy="702"/>
            </a:xfrm>
          </p:grpSpPr>
          <p:sp>
            <p:nvSpPr>
              <p:cNvPr id="31779" name="Oval 35">
                <a:extLst>
                  <a:ext uri="{FF2B5EF4-FFF2-40B4-BE49-F238E27FC236}">
                    <a16:creationId xmlns:a16="http://schemas.microsoft.com/office/drawing/2014/main" id="{69A5028F-3DFC-4ECB-90C6-10349492A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" y="1667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0" name="Freeform 36">
                <a:extLst>
                  <a:ext uri="{FF2B5EF4-FFF2-40B4-BE49-F238E27FC236}">
                    <a16:creationId xmlns:a16="http://schemas.microsoft.com/office/drawing/2014/main" id="{DBE470A7-868B-432E-B9F7-2CA7411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" y="1938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1" name="Oval 37">
                <a:extLst>
                  <a:ext uri="{FF2B5EF4-FFF2-40B4-BE49-F238E27FC236}">
                    <a16:creationId xmlns:a16="http://schemas.microsoft.com/office/drawing/2014/main" id="{C9679243-0AFA-4A22-802D-DDBA9531F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" y="1667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2" name="AutoShape 38">
                <a:extLst>
                  <a:ext uri="{FF2B5EF4-FFF2-40B4-BE49-F238E27FC236}">
                    <a16:creationId xmlns:a16="http://schemas.microsoft.com/office/drawing/2014/main" id="{2C24C986-6999-4473-B407-6E0D5AF1B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47" y="1615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3" name="AutoShape 39">
                <a:extLst>
                  <a:ext uri="{FF2B5EF4-FFF2-40B4-BE49-F238E27FC236}">
                    <a16:creationId xmlns:a16="http://schemas.microsoft.com/office/drawing/2014/main" id="{537966AB-A038-4D2C-ADCA-9ED984FDA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65" y="1638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4" name="AutoShape 40">
                <a:extLst>
                  <a:ext uri="{FF2B5EF4-FFF2-40B4-BE49-F238E27FC236}">
                    <a16:creationId xmlns:a16="http://schemas.microsoft.com/office/drawing/2014/main" id="{0BAB914C-9943-47A4-9BE0-226A22F2C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716" y="1880"/>
                <a:ext cx="5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5" name="AutoShape 41">
                <a:extLst>
                  <a:ext uri="{FF2B5EF4-FFF2-40B4-BE49-F238E27FC236}">
                    <a16:creationId xmlns:a16="http://schemas.microsoft.com/office/drawing/2014/main" id="{85F0D946-34E4-4CC1-B6D2-30EA37588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734" y="1860"/>
                <a:ext cx="116" cy="212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6" name="AutoShape 42">
                <a:extLst>
                  <a:ext uri="{FF2B5EF4-FFF2-40B4-BE49-F238E27FC236}">
                    <a16:creationId xmlns:a16="http://schemas.microsoft.com/office/drawing/2014/main" id="{BBB2B8F9-0607-4BFE-BB6D-13755EB9B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1895"/>
                <a:ext cx="115" cy="174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7" name="AutoShape 43">
                <a:extLst>
                  <a:ext uri="{FF2B5EF4-FFF2-40B4-BE49-F238E27FC236}">
                    <a16:creationId xmlns:a16="http://schemas.microsoft.com/office/drawing/2014/main" id="{56B7E9A4-6569-44A6-86A0-9061F900C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" y="1880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788" name="Group 44">
              <a:extLst>
                <a:ext uri="{FF2B5EF4-FFF2-40B4-BE49-F238E27FC236}">
                  <a16:creationId xmlns:a16="http://schemas.microsoft.com/office/drawing/2014/main" id="{5231CABB-E741-458D-97EE-46C3EFF1FD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5" y="782"/>
              <a:ext cx="362" cy="702"/>
              <a:chOff x="635" y="782"/>
              <a:chExt cx="362" cy="702"/>
            </a:xfrm>
          </p:grpSpPr>
          <p:sp>
            <p:nvSpPr>
              <p:cNvPr id="31789" name="Oval 45">
                <a:extLst>
                  <a:ext uri="{FF2B5EF4-FFF2-40B4-BE49-F238E27FC236}">
                    <a16:creationId xmlns:a16="http://schemas.microsoft.com/office/drawing/2014/main" id="{6B2D27A3-ADC3-429B-BC57-DB7FAF449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" y="805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0" name="Freeform 46">
                <a:extLst>
                  <a:ext uri="{FF2B5EF4-FFF2-40B4-BE49-F238E27FC236}">
                    <a16:creationId xmlns:a16="http://schemas.microsoft.com/office/drawing/2014/main" id="{4DCFE635-157E-48CD-A68A-9E86F6156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" y="1076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6699"/>
                  </a:gs>
                  <a:gs pos="100000">
                    <a:srgbClr val="FF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1" name="Oval 47">
                <a:extLst>
                  <a:ext uri="{FF2B5EF4-FFF2-40B4-BE49-F238E27FC236}">
                    <a16:creationId xmlns:a16="http://schemas.microsoft.com/office/drawing/2014/main" id="{62F04D85-1834-4398-BE79-B58C472EF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" y="805"/>
                <a:ext cx="271" cy="3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2" name="AutoShape 48">
                <a:extLst>
                  <a:ext uri="{FF2B5EF4-FFF2-40B4-BE49-F238E27FC236}">
                    <a16:creationId xmlns:a16="http://schemas.microsoft.com/office/drawing/2014/main" id="{D1B22906-0E6E-484B-B066-CD463D5B9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01" y="753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3" name="AutoShape 49">
                <a:extLst>
                  <a:ext uri="{FF2B5EF4-FFF2-40B4-BE49-F238E27FC236}">
                    <a16:creationId xmlns:a16="http://schemas.microsoft.com/office/drawing/2014/main" id="{865E6EA1-8DF4-4489-9A83-324E6F15E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19" y="776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4" name="Oval 50">
                <a:extLst>
                  <a:ext uri="{FF2B5EF4-FFF2-40B4-BE49-F238E27FC236}">
                    <a16:creationId xmlns:a16="http://schemas.microsoft.com/office/drawing/2014/main" id="{DC55692E-9E8F-40B2-B202-E75FC4BA6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82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tint val="38039"/>
                      <a:invGamma/>
                    </a:srgbClr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5" name="Oval 51">
                <a:extLst>
                  <a:ext uri="{FF2B5EF4-FFF2-40B4-BE49-F238E27FC236}">
                    <a16:creationId xmlns:a16="http://schemas.microsoft.com/office/drawing/2014/main" id="{BF1CADDE-5B15-4F43-99E6-E1CD71FFB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1096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FF6699">
                      <a:gamma/>
                      <a:tint val="38039"/>
                      <a:invGamma/>
                    </a:srgbClr>
                  </a:gs>
                  <a:gs pos="100000">
                    <a:srgbClr val="FF66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6" name="AutoShape 52">
                <a:extLst>
                  <a:ext uri="{FF2B5EF4-FFF2-40B4-BE49-F238E27FC236}">
                    <a16:creationId xmlns:a16="http://schemas.microsoft.com/office/drawing/2014/main" id="{CF542547-8A21-4CAC-8C30-B12E9C7AC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70" y="1018"/>
                <a:ext cx="58" cy="173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7" name="AutoShape 53">
                <a:extLst>
                  <a:ext uri="{FF2B5EF4-FFF2-40B4-BE49-F238E27FC236}">
                    <a16:creationId xmlns:a16="http://schemas.microsoft.com/office/drawing/2014/main" id="{9622B0BB-0BAE-4776-A29A-2394894E2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88" y="998"/>
                <a:ext cx="116" cy="212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8" name="AutoShape 54">
                <a:extLst>
                  <a:ext uri="{FF2B5EF4-FFF2-40B4-BE49-F238E27FC236}">
                    <a16:creationId xmlns:a16="http://schemas.microsoft.com/office/drawing/2014/main" id="{4B1440C5-042D-4FCB-AEB5-6B048BF7F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" y="1033"/>
                <a:ext cx="115" cy="174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9" name="AutoShape 55">
                <a:extLst>
                  <a:ext uri="{FF2B5EF4-FFF2-40B4-BE49-F238E27FC236}">
                    <a16:creationId xmlns:a16="http://schemas.microsoft.com/office/drawing/2014/main" id="{91487EDD-B3EB-4021-A164-33D5EA99B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1018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00" name="Group 56">
            <a:extLst>
              <a:ext uri="{FF2B5EF4-FFF2-40B4-BE49-F238E27FC236}">
                <a16:creationId xmlns:a16="http://schemas.microsoft.com/office/drawing/2014/main" id="{4A7432EB-6F63-4E29-B8E0-BD08E3939879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79513"/>
            <a:ext cx="574675" cy="1098550"/>
            <a:chOff x="1679" y="816"/>
            <a:chExt cx="362" cy="692"/>
          </a:xfrm>
        </p:grpSpPr>
        <p:grpSp>
          <p:nvGrpSpPr>
            <p:cNvPr id="31801" name="Group 57">
              <a:extLst>
                <a:ext uri="{FF2B5EF4-FFF2-40B4-BE49-F238E27FC236}">
                  <a16:creationId xmlns:a16="http://schemas.microsoft.com/office/drawing/2014/main" id="{5923FC6E-6502-4B99-B3B5-C7507E1CD8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9" y="816"/>
              <a:ext cx="362" cy="691"/>
              <a:chOff x="1725" y="1679"/>
              <a:chExt cx="362" cy="691"/>
            </a:xfrm>
          </p:grpSpPr>
          <p:sp>
            <p:nvSpPr>
              <p:cNvPr id="31802" name="Oval 58">
                <a:extLst>
                  <a:ext uri="{FF2B5EF4-FFF2-40B4-BE49-F238E27FC236}">
                    <a16:creationId xmlns:a16="http://schemas.microsoft.com/office/drawing/2014/main" id="{B5D7EB82-D17B-4CE8-B938-89D6EF09B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1691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3" name="Freeform 59">
                <a:extLst>
                  <a:ext uri="{FF2B5EF4-FFF2-40B4-BE49-F238E27FC236}">
                    <a16:creationId xmlns:a16="http://schemas.microsoft.com/office/drawing/2014/main" id="{A26355BB-F6C5-498B-9ADD-A3E3442BB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" y="196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4" name="Oval 60">
                <a:extLst>
                  <a:ext uri="{FF2B5EF4-FFF2-40B4-BE49-F238E27FC236}">
                    <a16:creationId xmlns:a16="http://schemas.microsoft.com/office/drawing/2014/main" id="{6B5F1EEF-FA8B-4E85-B9A4-6DB2FCC5B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1691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5" name="AutoShape 61">
                <a:extLst>
                  <a:ext uri="{FF2B5EF4-FFF2-40B4-BE49-F238E27FC236}">
                    <a16:creationId xmlns:a16="http://schemas.microsoft.com/office/drawing/2014/main" id="{41A62FCB-060F-41B4-A338-73AD478ED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23" y="1690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6" name="AutoShape 62">
                <a:extLst>
                  <a:ext uri="{FF2B5EF4-FFF2-40B4-BE49-F238E27FC236}">
                    <a16:creationId xmlns:a16="http://schemas.microsoft.com/office/drawing/2014/main" id="{F54F8896-7F58-4878-BD59-FE8B6D0F6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00" y="1628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7" name="Oval 63">
                <a:extLst>
                  <a:ext uri="{FF2B5EF4-FFF2-40B4-BE49-F238E27FC236}">
                    <a16:creationId xmlns:a16="http://schemas.microsoft.com/office/drawing/2014/main" id="{0FB8ACA7-A612-464F-8CA3-F1D077507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1980"/>
                <a:ext cx="105" cy="104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8" name="AutoShape 64">
                <a:extLst>
                  <a:ext uri="{FF2B5EF4-FFF2-40B4-BE49-F238E27FC236}">
                    <a16:creationId xmlns:a16="http://schemas.microsoft.com/office/drawing/2014/main" id="{59C23855-25F0-42BF-B301-508405C0D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57" y="1854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9" name="AutoShape 65">
                <a:extLst>
                  <a:ext uri="{FF2B5EF4-FFF2-40B4-BE49-F238E27FC236}">
                    <a16:creationId xmlns:a16="http://schemas.microsoft.com/office/drawing/2014/main" id="{8B8E4426-D889-408B-A537-7952230DD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875" y="1904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0" name="Oval 66">
                <a:extLst>
                  <a:ext uri="{FF2B5EF4-FFF2-40B4-BE49-F238E27FC236}">
                    <a16:creationId xmlns:a16="http://schemas.microsoft.com/office/drawing/2014/main" id="{6F354926-8C9E-4459-A172-CCF1E039B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1917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11" name="Group 67">
              <a:extLst>
                <a:ext uri="{FF2B5EF4-FFF2-40B4-BE49-F238E27FC236}">
                  <a16:creationId xmlns:a16="http://schemas.microsoft.com/office/drawing/2014/main" id="{42FD4F43-3EF2-4A14-9046-BE91D123D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9" y="817"/>
              <a:ext cx="362" cy="691"/>
              <a:chOff x="1679" y="817"/>
              <a:chExt cx="362" cy="691"/>
            </a:xfrm>
          </p:grpSpPr>
          <p:sp>
            <p:nvSpPr>
              <p:cNvPr id="31812" name="Oval 68">
                <a:extLst>
                  <a:ext uri="{FF2B5EF4-FFF2-40B4-BE49-F238E27FC236}">
                    <a16:creationId xmlns:a16="http://schemas.microsoft.com/office/drawing/2014/main" id="{BD264E7C-64AD-4B98-AEDA-8C8C4E162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829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3" name="Freeform 69">
                <a:extLst>
                  <a:ext uri="{FF2B5EF4-FFF2-40B4-BE49-F238E27FC236}">
                    <a16:creationId xmlns:a16="http://schemas.microsoft.com/office/drawing/2014/main" id="{02995778-DCD7-4283-8709-0E1F6AF33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1100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4" name="Oval 70">
                <a:extLst>
                  <a:ext uri="{FF2B5EF4-FFF2-40B4-BE49-F238E27FC236}">
                    <a16:creationId xmlns:a16="http://schemas.microsoft.com/office/drawing/2014/main" id="{5FD3C5DC-978B-4370-ABE1-B4A00638F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829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5" name="AutoShape 71">
                <a:extLst>
                  <a:ext uri="{FF2B5EF4-FFF2-40B4-BE49-F238E27FC236}">
                    <a16:creationId xmlns:a16="http://schemas.microsoft.com/office/drawing/2014/main" id="{A232B42E-3884-476E-8C7E-3BCCA1DE5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877" y="828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6" name="AutoShape 72">
                <a:extLst>
                  <a:ext uri="{FF2B5EF4-FFF2-40B4-BE49-F238E27FC236}">
                    <a16:creationId xmlns:a16="http://schemas.microsoft.com/office/drawing/2014/main" id="{D8D1A2C1-DE60-4607-B19E-6DB3C39BA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854" y="766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7" name="Oval 73">
                <a:extLst>
                  <a:ext uri="{FF2B5EF4-FFF2-40B4-BE49-F238E27FC236}">
                    <a16:creationId xmlns:a16="http://schemas.microsoft.com/office/drawing/2014/main" id="{E25E2EC6-DE7D-4343-B27C-D6221B9DC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49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8" name="Oval 74">
                <a:extLst>
                  <a:ext uri="{FF2B5EF4-FFF2-40B4-BE49-F238E27FC236}">
                    <a16:creationId xmlns:a16="http://schemas.microsoft.com/office/drawing/2014/main" id="{93532DF1-97CC-48AD-8F85-FCAEC0EB5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1118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38039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9" name="AutoShape 75">
                <a:extLst>
                  <a:ext uri="{FF2B5EF4-FFF2-40B4-BE49-F238E27FC236}">
                    <a16:creationId xmlns:a16="http://schemas.microsoft.com/office/drawing/2014/main" id="{7E35357E-E5A2-4FBF-B4D8-AA7824FFF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11" y="992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0" name="AutoShape 76">
                <a:extLst>
                  <a:ext uri="{FF2B5EF4-FFF2-40B4-BE49-F238E27FC236}">
                    <a16:creationId xmlns:a16="http://schemas.microsoft.com/office/drawing/2014/main" id="{F1D528AD-1EDE-48F5-A5CD-62393AB0D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829" y="1042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1" name="Oval 77">
                <a:extLst>
                  <a:ext uri="{FF2B5EF4-FFF2-40B4-BE49-F238E27FC236}">
                    <a16:creationId xmlns:a16="http://schemas.microsoft.com/office/drawing/2014/main" id="{8DAB8AE8-E378-49C4-A006-38645C8ED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1055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2" name="AutoShape 78">
                <a:extLst>
                  <a:ext uri="{FF2B5EF4-FFF2-40B4-BE49-F238E27FC236}">
                    <a16:creationId xmlns:a16="http://schemas.microsoft.com/office/drawing/2014/main" id="{DD0895DF-E98F-4332-B7F7-1EC32B8A2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27992" flipH="1">
                <a:off x="1766" y="1044"/>
                <a:ext cx="55" cy="124"/>
              </a:xfrm>
              <a:prstGeom prst="moon">
                <a:avLst>
                  <a:gd name="adj" fmla="val 51014"/>
                </a:avLst>
              </a:prstGeom>
              <a:gradFill rotWithShape="1">
                <a:gsLst>
                  <a:gs pos="0">
                    <a:srgbClr val="FF6600">
                      <a:gamma/>
                      <a:shade val="46275"/>
                      <a:invGamma/>
                    </a:srgbClr>
                  </a:gs>
                  <a:gs pos="5000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23" name="Group 79">
            <a:extLst>
              <a:ext uri="{FF2B5EF4-FFF2-40B4-BE49-F238E27FC236}">
                <a16:creationId xmlns:a16="http://schemas.microsoft.com/office/drawing/2014/main" id="{4DD10F5A-32B0-4784-82AF-DFC19A93F9B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897688" y="1198563"/>
            <a:ext cx="608012" cy="1079500"/>
            <a:chOff x="2268" y="828"/>
            <a:chExt cx="383" cy="680"/>
          </a:xfrm>
        </p:grpSpPr>
        <p:grpSp>
          <p:nvGrpSpPr>
            <p:cNvPr id="31824" name="Group 80">
              <a:extLst>
                <a:ext uri="{FF2B5EF4-FFF2-40B4-BE49-F238E27FC236}">
                  <a16:creationId xmlns:a16="http://schemas.microsoft.com/office/drawing/2014/main" id="{27121F0C-816E-4DFB-933E-527D89F0AD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8" y="828"/>
              <a:ext cx="383" cy="679"/>
              <a:chOff x="2314" y="1691"/>
              <a:chExt cx="383" cy="679"/>
            </a:xfrm>
          </p:grpSpPr>
          <p:sp>
            <p:nvSpPr>
              <p:cNvPr id="31825" name="Oval 81">
                <a:extLst>
                  <a:ext uri="{FF2B5EF4-FFF2-40B4-BE49-F238E27FC236}">
                    <a16:creationId xmlns:a16="http://schemas.microsoft.com/office/drawing/2014/main" id="{0C9A8C99-42B7-4DC0-9989-5AF34A30D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1691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6" name="Freeform 82">
                <a:extLst>
                  <a:ext uri="{FF2B5EF4-FFF2-40B4-BE49-F238E27FC236}">
                    <a16:creationId xmlns:a16="http://schemas.microsoft.com/office/drawing/2014/main" id="{061D03A5-983D-429C-8FF5-C581087A3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4" y="1962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7" name="Oval 83">
                <a:extLst>
                  <a:ext uri="{FF2B5EF4-FFF2-40B4-BE49-F238E27FC236}">
                    <a16:creationId xmlns:a16="http://schemas.microsoft.com/office/drawing/2014/main" id="{FDA50494-A798-4F0C-9906-418B61BF1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1691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28" name="Group 84">
              <a:extLst>
                <a:ext uri="{FF2B5EF4-FFF2-40B4-BE49-F238E27FC236}">
                  <a16:creationId xmlns:a16="http://schemas.microsoft.com/office/drawing/2014/main" id="{44CEC9EB-6EE8-4927-B4E8-72F8C3124A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8" y="829"/>
              <a:ext cx="383" cy="679"/>
              <a:chOff x="2268" y="829"/>
              <a:chExt cx="383" cy="679"/>
            </a:xfrm>
          </p:grpSpPr>
          <p:sp>
            <p:nvSpPr>
              <p:cNvPr id="31829" name="Oval 85">
                <a:extLst>
                  <a:ext uri="{FF2B5EF4-FFF2-40B4-BE49-F238E27FC236}">
                    <a16:creationId xmlns:a16="http://schemas.microsoft.com/office/drawing/2014/main" id="{EB3EA9ED-19A7-4C89-B5D2-E76D71B5C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" y="829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0" name="Freeform 86">
                <a:extLst>
                  <a:ext uri="{FF2B5EF4-FFF2-40B4-BE49-F238E27FC236}">
                    <a16:creationId xmlns:a16="http://schemas.microsoft.com/office/drawing/2014/main" id="{35C64F36-5B72-4065-8EFA-BF6376812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" y="1100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1" name="Oval 87">
                <a:extLst>
                  <a:ext uri="{FF2B5EF4-FFF2-40B4-BE49-F238E27FC236}">
                    <a16:creationId xmlns:a16="http://schemas.microsoft.com/office/drawing/2014/main" id="{5C394564-1290-4737-840E-CDD1520F7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" y="829"/>
                <a:ext cx="271" cy="309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2" name="Oval 88">
                <a:extLst>
                  <a:ext uri="{FF2B5EF4-FFF2-40B4-BE49-F238E27FC236}">
                    <a16:creationId xmlns:a16="http://schemas.microsoft.com/office/drawing/2014/main" id="{1EC16ED5-CE7C-4A26-94A2-53A9F8772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502" y="964"/>
                <a:ext cx="57" cy="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3" name="Oval 89">
                <a:extLst>
                  <a:ext uri="{FF2B5EF4-FFF2-40B4-BE49-F238E27FC236}">
                    <a16:creationId xmlns:a16="http://schemas.microsoft.com/office/drawing/2014/main" id="{831F2695-00F0-4E3B-B2AA-00F0D0273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3" y="849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4" name="Oval 90">
                <a:extLst>
                  <a:ext uri="{FF2B5EF4-FFF2-40B4-BE49-F238E27FC236}">
                    <a16:creationId xmlns:a16="http://schemas.microsoft.com/office/drawing/2014/main" id="{415C4625-33F2-478D-BEAE-CDD2FB740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114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CC6600">
                      <a:gamma/>
                      <a:tint val="38039"/>
                      <a:invGamma/>
                    </a:srgbClr>
                  </a:gs>
                  <a:gs pos="100000">
                    <a:srgbClr val="CC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35" name="Group 91">
            <a:extLst>
              <a:ext uri="{FF2B5EF4-FFF2-40B4-BE49-F238E27FC236}">
                <a16:creationId xmlns:a16="http://schemas.microsoft.com/office/drawing/2014/main" id="{FCA89B4F-03C4-44B9-B031-65CC9CECE1E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52775" y="1127125"/>
            <a:ext cx="608013" cy="1116013"/>
            <a:chOff x="1134" y="782"/>
            <a:chExt cx="383" cy="703"/>
          </a:xfrm>
        </p:grpSpPr>
        <p:grpSp>
          <p:nvGrpSpPr>
            <p:cNvPr id="31836" name="Group 92">
              <a:extLst>
                <a:ext uri="{FF2B5EF4-FFF2-40B4-BE49-F238E27FC236}">
                  <a16:creationId xmlns:a16="http://schemas.microsoft.com/office/drawing/2014/main" id="{D736ACBE-4839-4D18-A58E-DE0DD09356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4" y="782"/>
              <a:ext cx="383" cy="702"/>
              <a:chOff x="1180" y="1645"/>
              <a:chExt cx="383" cy="702"/>
            </a:xfrm>
          </p:grpSpPr>
          <p:sp>
            <p:nvSpPr>
              <p:cNvPr id="31837" name="Oval 93">
                <a:extLst>
                  <a:ext uri="{FF2B5EF4-FFF2-40B4-BE49-F238E27FC236}">
                    <a16:creationId xmlns:a16="http://schemas.microsoft.com/office/drawing/2014/main" id="{052D7BAD-E313-4F74-8DD7-D7EE8FDDF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7" y="1668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8" name="Freeform 94">
                <a:extLst>
                  <a:ext uri="{FF2B5EF4-FFF2-40B4-BE49-F238E27FC236}">
                    <a16:creationId xmlns:a16="http://schemas.microsoft.com/office/drawing/2014/main" id="{F830C312-F674-42BF-8184-7699999F3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" y="1939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9" name="Oval 95">
                <a:extLst>
                  <a:ext uri="{FF2B5EF4-FFF2-40B4-BE49-F238E27FC236}">
                    <a16:creationId xmlns:a16="http://schemas.microsoft.com/office/drawing/2014/main" id="{B0AE7C37-B200-4ADB-BE59-D0BF1A1DD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7" y="1668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0" name="Freeform 96">
                <a:extLst>
                  <a:ext uri="{FF2B5EF4-FFF2-40B4-BE49-F238E27FC236}">
                    <a16:creationId xmlns:a16="http://schemas.microsoft.com/office/drawing/2014/main" id="{459F01F7-F552-4196-A45F-99A51763C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" y="1939"/>
                <a:ext cx="97" cy="57"/>
              </a:xfrm>
              <a:custGeom>
                <a:avLst/>
                <a:gdLst>
                  <a:gd name="T0" fmla="*/ 68 w 181"/>
                  <a:gd name="T1" fmla="*/ 0 h 46"/>
                  <a:gd name="T2" fmla="*/ 0 w 181"/>
                  <a:gd name="T3" fmla="*/ 46 h 46"/>
                  <a:gd name="T4" fmla="*/ 181 w 181"/>
                  <a:gd name="T5" fmla="*/ 23 h 46"/>
                  <a:gd name="T6" fmla="*/ 68 w 181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46">
                    <a:moveTo>
                      <a:pt x="68" y="0"/>
                    </a:moveTo>
                    <a:lnTo>
                      <a:pt x="0" y="46"/>
                    </a:lnTo>
                    <a:lnTo>
                      <a:pt x="181" y="2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1" name="AutoShape 97">
                <a:extLst>
                  <a:ext uri="{FF2B5EF4-FFF2-40B4-BE49-F238E27FC236}">
                    <a16:creationId xmlns:a16="http://schemas.microsoft.com/office/drawing/2014/main" id="{D8B825B1-0DA7-4DD6-B630-3E969D08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23970">
                <a:off x="1323" y="1593"/>
                <a:ext cx="77" cy="181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2" name="AutoShape 98">
                <a:extLst>
                  <a:ext uri="{FF2B5EF4-FFF2-40B4-BE49-F238E27FC236}">
                    <a16:creationId xmlns:a16="http://schemas.microsoft.com/office/drawing/2014/main" id="{DC6D55B7-6D3A-4D97-B94D-00B79FDC4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361" y="1639"/>
                <a:ext cx="77" cy="136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43" name="Group 99">
              <a:extLst>
                <a:ext uri="{FF2B5EF4-FFF2-40B4-BE49-F238E27FC236}">
                  <a16:creationId xmlns:a16="http://schemas.microsoft.com/office/drawing/2014/main" id="{AFAA95E1-80A5-4C0B-9DAD-70B2ED278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4" y="783"/>
              <a:ext cx="383" cy="702"/>
              <a:chOff x="1134" y="783"/>
              <a:chExt cx="383" cy="702"/>
            </a:xfrm>
          </p:grpSpPr>
          <p:sp>
            <p:nvSpPr>
              <p:cNvPr id="31844" name="Oval 100">
                <a:extLst>
                  <a:ext uri="{FF2B5EF4-FFF2-40B4-BE49-F238E27FC236}">
                    <a16:creationId xmlns:a16="http://schemas.microsoft.com/office/drawing/2014/main" id="{6A2538B4-2481-48B3-B17F-8FECA936B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" y="806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5" name="Freeform 101">
                <a:extLst>
                  <a:ext uri="{FF2B5EF4-FFF2-40B4-BE49-F238E27FC236}">
                    <a16:creationId xmlns:a16="http://schemas.microsoft.com/office/drawing/2014/main" id="{A30C2733-9566-472F-9928-8D045B068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" y="1077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100000">
                    <a:srgbClr val="3399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6" name="Oval 102">
                <a:extLst>
                  <a:ext uri="{FF2B5EF4-FFF2-40B4-BE49-F238E27FC236}">
                    <a16:creationId xmlns:a16="http://schemas.microsoft.com/office/drawing/2014/main" id="{8DAEDCF2-6732-4CE1-B101-4FE8ED84F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" y="806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7" name="Freeform 103">
                <a:extLst>
                  <a:ext uri="{FF2B5EF4-FFF2-40B4-BE49-F238E27FC236}">
                    <a16:creationId xmlns:a16="http://schemas.microsoft.com/office/drawing/2014/main" id="{2AC1C76E-A889-4E39-BE16-FB6DAAC79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" y="1077"/>
                <a:ext cx="97" cy="57"/>
              </a:xfrm>
              <a:custGeom>
                <a:avLst/>
                <a:gdLst>
                  <a:gd name="T0" fmla="*/ 68 w 181"/>
                  <a:gd name="T1" fmla="*/ 0 h 46"/>
                  <a:gd name="T2" fmla="*/ 0 w 181"/>
                  <a:gd name="T3" fmla="*/ 46 h 46"/>
                  <a:gd name="T4" fmla="*/ 181 w 181"/>
                  <a:gd name="T5" fmla="*/ 23 h 46"/>
                  <a:gd name="T6" fmla="*/ 68 w 181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46">
                    <a:moveTo>
                      <a:pt x="68" y="0"/>
                    </a:moveTo>
                    <a:lnTo>
                      <a:pt x="0" y="46"/>
                    </a:lnTo>
                    <a:lnTo>
                      <a:pt x="181" y="2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8" name="Oval 104">
                <a:extLst>
                  <a:ext uri="{FF2B5EF4-FFF2-40B4-BE49-F238E27FC236}">
                    <a16:creationId xmlns:a16="http://schemas.microsoft.com/office/drawing/2014/main" id="{D9578240-0204-48BE-9214-F559C0330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66" y="923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9" name="AutoShape 105">
                <a:extLst>
                  <a:ext uri="{FF2B5EF4-FFF2-40B4-BE49-F238E27FC236}">
                    <a16:creationId xmlns:a16="http://schemas.microsoft.com/office/drawing/2014/main" id="{42E9EA78-6B61-4BC7-8E6F-C0A27C957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23970">
                <a:off x="1277" y="731"/>
                <a:ext cx="77" cy="181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0" name="AutoShape 106">
                <a:extLst>
                  <a:ext uri="{FF2B5EF4-FFF2-40B4-BE49-F238E27FC236}">
                    <a16:creationId xmlns:a16="http://schemas.microsoft.com/office/drawing/2014/main" id="{E30A0414-C3CB-4523-B39A-C6AFEE6F5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315" y="777"/>
                <a:ext cx="77" cy="136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1" name="Oval 107">
                <a:extLst>
                  <a:ext uri="{FF2B5EF4-FFF2-40B4-BE49-F238E27FC236}">
                    <a16:creationId xmlns:a16="http://schemas.microsoft.com/office/drawing/2014/main" id="{C0B52B5B-09DC-4F6C-B661-9E180F5F8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" y="826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38039"/>
                      <a:invGamma/>
                    </a:srgbClr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2" name="Oval 108">
                <a:extLst>
                  <a:ext uri="{FF2B5EF4-FFF2-40B4-BE49-F238E27FC236}">
                    <a16:creationId xmlns:a16="http://schemas.microsoft.com/office/drawing/2014/main" id="{2502467A-5A73-416D-9ABC-F5776745C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1089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38039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53" name="Group 109">
            <a:extLst>
              <a:ext uri="{FF2B5EF4-FFF2-40B4-BE49-F238E27FC236}">
                <a16:creationId xmlns:a16="http://schemas.microsoft.com/office/drawing/2014/main" id="{99287135-5B24-407D-97A1-C35F48AC88B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81113" y="1125538"/>
            <a:ext cx="574675" cy="1116012"/>
            <a:chOff x="635" y="781"/>
            <a:chExt cx="362" cy="703"/>
          </a:xfrm>
        </p:grpSpPr>
        <p:grpSp>
          <p:nvGrpSpPr>
            <p:cNvPr id="31854" name="Group 110">
              <a:extLst>
                <a:ext uri="{FF2B5EF4-FFF2-40B4-BE49-F238E27FC236}">
                  <a16:creationId xmlns:a16="http://schemas.microsoft.com/office/drawing/2014/main" id="{BB9CCC0B-C018-4842-AF90-663CA559B7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5" y="781"/>
              <a:ext cx="362" cy="702"/>
              <a:chOff x="681" y="1644"/>
              <a:chExt cx="362" cy="702"/>
            </a:xfrm>
          </p:grpSpPr>
          <p:sp>
            <p:nvSpPr>
              <p:cNvPr id="31855" name="Oval 111">
                <a:extLst>
                  <a:ext uri="{FF2B5EF4-FFF2-40B4-BE49-F238E27FC236}">
                    <a16:creationId xmlns:a16="http://schemas.microsoft.com/office/drawing/2014/main" id="{B700C7F4-DA70-4DE6-A368-F2429CEEB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" y="1667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6" name="Freeform 112">
                <a:extLst>
                  <a:ext uri="{FF2B5EF4-FFF2-40B4-BE49-F238E27FC236}">
                    <a16:creationId xmlns:a16="http://schemas.microsoft.com/office/drawing/2014/main" id="{1F8AC085-121D-4693-A559-38DABD1E8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" y="1938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7" name="Oval 113">
                <a:extLst>
                  <a:ext uri="{FF2B5EF4-FFF2-40B4-BE49-F238E27FC236}">
                    <a16:creationId xmlns:a16="http://schemas.microsoft.com/office/drawing/2014/main" id="{0CBA2B79-928B-4DDE-8FC7-A610F698D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" y="1667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8" name="AutoShape 114">
                <a:extLst>
                  <a:ext uri="{FF2B5EF4-FFF2-40B4-BE49-F238E27FC236}">
                    <a16:creationId xmlns:a16="http://schemas.microsoft.com/office/drawing/2014/main" id="{44856FDF-9779-480B-A1B7-A90F098AD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47" y="1615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9" name="AutoShape 115">
                <a:extLst>
                  <a:ext uri="{FF2B5EF4-FFF2-40B4-BE49-F238E27FC236}">
                    <a16:creationId xmlns:a16="http://schemas.microsoft.com/office/drawing/2014/main" id="{A7BDCFF7-C49D-4E6A-B4DB-E7FA0D212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65" y="1638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0" name="AutoShape 116">
                <a:extLst>
                  <a:ext uri="{FF2B5EF4-FFF2-40B4-BE49-F238E27FC236}">
                    <a16:creationId xmlns:a16="http://schemas.microsoft.com/office/drawing/2014/main" id="{3CDE44B3-B5C3-4BF2-890B-1F1AB4D84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716" y="1880"/>
                <a:ext cx="5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1" name="AutoShape 117">
                <a:extLst>
                  <a:ext uri="{FF2B5EF4-FFF2-40B4-BE49-F238E27FC236}">
                    <a16:creationId xmlns:a16="http://schemas.microsoft.com/office/drawing/2014/main" id="{BCB09F25-EC1B-415E-AE76-4F1A314DF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734" y="1860"/>
                <a:ext cx="116" cy="212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2" name="AutoShape 118">
                <a:extLst>
                  <a:ext uri="{FF2B5EF4-FFF2-40B4-BE49-F238E27FC236}">
                    <a16:creationId xmlns:a16="http://schemas.microsoft.com/office/drawing/2014/main" id="{EC6234C2-DB26-4252-8328-354790DAF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1895"/>
                <a:ext cx="115" cy="174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3" name="AutoShape 119">
                <a:extLst>
                  <a:ext uri="{FF2B5EF4-FFF2-40B4-BE49-F238E27FC236}">
                    <a16:creationId xmlns:a16="http://schemas.microsoft.com/office/drawing/2014/main" id="{B8B563FA-E23B-40AA-B37E-FADA677E4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" y="1880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64" name="Group 120">
              <a:extLst>
                <a:ext uri="{FF2B5EF4-FFF2-40B4-BE49-F238E27FC236}">
                  <a16:creationId xmlns:a16="http://schemas.microsoft.com/office/drawing/2014/main" id="{45E0F6B9-23EA-45E6-844A-C70C5881CC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5" y="782"/>
              <a:ext cx="362" cy="702"/>
              <a:chOff x="635" y="782"/>
              <a:chExt cx="362" cy="702"/>
            </a:xfrm>
          </p:grpSpPr>
          <p:sp>
            <p:nvSpPr>
              <p:cNvPr id="31865" name="Oval 121">
                <a:extLst>
                  <a:ext uri="{FF2B5EF4-FFF2-40B4-BE49-F238E27FC236}">
                    <a16:creationId xmlns:a16="http://schemas.microsoft.com/office/drawing/2014/main" id="{0CFCA355-2D89-448F-A0DF-6D1D00BC3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" y="805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6" name="Freeform 122">
                <a:extLst>
                  <a:ext uri="{FF2B5EF4-FFF2-40B4-BE49-F238E27FC236}">
                    <a16:creationId xmlns:a16="http://schemas.microsoft.com/office/drawing/2014/main" id="{3169AA03-23A8-4098-B31C-CD5662151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" y="1076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6699"/>
                  </a:gs>
                  <a:gs pos="100000">
                    <a:srgbClr val="FF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7" name="Oval 123">
                <a:extLst>
                  <a:ext uri="{FF2B5EF4-FFF2-40B4-BE49-F238E27FC236}">
                    <a16:creationId xmlns:a16="http://schemas.microsoft.com/office/drawing/2014/main" id="{39D9B46A-4C5F-442A-BD41-28B3132C5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" y="805"/>
                <a:ext cx="271" cy="3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8" name="AutoShape 124">
                <a:extLst>
                  <a:ext uri="{FF2B5EF4-FFF2-40B4-BE49-F238E27FC236}">
                    <a16:creationId xmlns:a16="http://schemas.microsoft.com/office/drawing/2014/main" id="{B99F8C4C-9678-4153-8BD7-8AE001FE4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01" y="753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9" name="AutoShape 125">
                <a:extLst>
                  <a:ext uri="{FF2B5EF4-FFF2-40B4-BE49-F238E27FC236}">
                    <a16:creationId xmlns:a16="http://schemas.microsoft.com/office/drawing/2014/main" id="{FF7D48C3-99AF-454C-8A95-EC23C9B0E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19" y="776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0" name="Oval 126">
                <a:extLst>
                  <a:ext uri="{FF2B5EF4-FFF2-40B4-BE49-F238E27FC236}">
                    <a16:creationId xmlns:a16="http://schemas.microsoft.com/office/drawing/2014/main" id="{C8C3CC21-61DC-4D72-B678-46620DC49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82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tint val="38039"/>
                      <a:invGamma/>
                    </a:srgbClr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1" name="Oval 127">
                <a:extLst>
                  <a:ext uri="{FF2B5EF4-FFF2-40B4-BE49-F238E27FC236}">
                    <a16:creationId xmlns:a16="http://schemas.microsoft.com/office/drawing/2014/main" id="{A18D6275-DAAF-4FBD-82F4-145D03026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" y="1096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FF6699">
                      <a:gamma/>
                      <a:tint val="38039"/>
                      <a:invGamma/>
                    </a:srgbClr>
                  </a:gs>
                  <a:gs pos="100000">
                    <a:srgbClr val="FF66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2" name="AutoShape 128">
                <a:extLst>
                  <a:ext uri="{FF2B5EF4-FFF2-40B4-BE49-F238E27FC236}">
                    <a16:creationId xmlns:a16="http://schemas.microsoft.com/office/drawing/2014/main" id="{37486FA0-E056-43C4-99F6-607AC9B5E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70" y="1018"/>
                <a:ext cx="58" cy="173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3" name="AutoShape 129">
                <a:extLst>
                  <a:ext uri="{FF2B5EF4-FFF2-40B4-BE49-F238E27FC236}">
                    <a16:creationId xmlns:a16="http://schemas.microsoft.com/office/drawing/2014/main" id="{25D932E9-D443-4995-90E3-2743D303C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88" y="998"/>
                <a:ext cx="116" cy="212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4" name="AutoShape 130">
                <a:extLst>
                  <a:ext uri="{FF2B5EF4-FFF2-40B4-BE49-F238E27FC236}">
                    <a16:creationId xmlns:a16="http://schemas.microsoft.com/office/drawing/2014/main" id="{4401527F-DE56-4845-BDD0-54A9386FC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" y="1033"/>
                <a:ext cx="115" cy="174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5" name="AutoShape 131">
                <a:extLst>
                  <a:ext uri="{FF2B5EF4-FFF2-40B4-BE49-F238E27FC236}">
                    <a16:creationId xmlns:a16="http://schemas.microsoft.com/office/drawing/2014/main" id="{F97775A2-8BAE-4DDB-9617-32E3B4215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1018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6" name="Group 132">
            <a:extLst>
              <a:ext uri="{FF2B5EF4-FFF2-40B4-BE49-F238E27FC236}">
                <a16:creationId xmlns:a16="http://schemas.microsoft.com/office/drawing/2014/main" id="{EEC430E8-1A83-4FAB-BE64-F8D9D073751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26025" y="1181100"/>
            <a:ext cx="574675" cy="1098550"/>
            <a:chOff x="1679" y="816"/>
            <a:chExt cx="362" cy="692"/>
          </a:xfrm>
        </p:grpSpPr>
        <p:grpSp>
          <p:nvGrpSpPr>
            <p:cNvPr id="31877" name="Group 133">
              <a:extLst>
                <a:ext uri="{FF2B5EF4-FFF2-40B4-BE49-F238E27FC236}">
                  <a16:creationId xmlns:a16="http://schemas.microsoft.com/office/drawing/2014/main" id="{9F032654-3DC3-4F6F-9B7A-8C057C0CE0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9" y="816"/>
              <a:ext cx="362" cy="691"/>
              <a:chOff x="1725" y="1679"/>
              <a:chExt cx="362" cy="691"/>
            </a:xfrm>
          </p:grpSpPr>
          <p:sp>
            <p:nvSpPr>
              <p:cNvPr id="31878" name="Oval 134">
                <a:extLst>
                  <a:ext uri="{FF2B5EF4-FFF2-40B4-BE49-F238E27FC236}">
                    <a16:creationId xmlns:a16="http://schemas.microsoft.com/office/drawing/2014/main" id="{44492AD0-D998-4EE6-AFE8-68B5B3D3E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1691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79" name="Freeform 135">
                <a:extLst>
                  <a:ext uri="{FF2B5EF4-FFF2-40B4-BE49-F238E27FC236}">
                    <a16:creationId xmlns:a16="http://schemas.microsoft.com/office/drawing/2014/main" id="{9BBF7967-9458-4587-9170-834D4F69E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" y="196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0" name="Oval 136">
                <a:extLst>
                  <a:ext uri="{FF2B5EF4-FFF2-40B4-BE49-F238E27FC236}">
                    <a16:creationId xmlns:a16="http://schemas.microsoft.com/office/drawing/2014/main" id="{E8C770C1-4732-4B74-8FD5-63657F6B7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1691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1" name="AutoShape 137">
                <a:extLst>
                  <a:ext uri="{FF2B5EF4-FFF2-40B4-BE49-F238E27FC236}">
                    <a16:creationId xmlns:a16="http://schemas.microsoft.com/office/drawing/2014/main" id="{CF6EE524-2B89-4416-BC78-A2F9D2705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23" y="1690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2" name="AutoShape 138">
                <a:extLst>
                  <a:ext uri="{FF2B5EF4-FFF2-40B4-BE49-F238E27FC236}">
                    <a16:creationId xmlns:a16="http://schemas.microsoft.com/office/drawing/2014/main" id="{5A6D6757-7607-4889-A946-CA9CC6AB4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00" y="1628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3" name="Oval 139">
                <a:extLst>
                  <a:ext uri="{FF2B5EF4-FFF2-40B4-BE49-F238E27FC236}">
                    <a16:creationId xmlns:a16="http://schemas.microsoft.com/office/drawing/2014/main" id="{3D3D19F3-5C2B-45AC-BB77-60FA1D2B5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1980"/>
                <a:ext cx="105" cy="104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4" name="AutoShape 140">
                <a:extLst>
                  <a:ext uri="{FF2B5EF4-FFF2-40B4-BE49-F238E27FC236}">
                    <a16:creationId xmlns:a16="http://schemas.microsoft.com/office/drawing/2014/main" id="{55B77E66-FF70-4F8D-A187-B2EEA8F98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57" y="1854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5" name="AutoShape 141">
                <a:extLst>
                  <a:ext uri="{FF2B5EF4-FFF2-40B4-BE49-F238E27FC236}">
                    <a16:creationId xmlns:a16="http://schemas.microsoft.com/office/drawing/2014/main" id="{E460AB84-2C1D-4FA9-AA4B-1433A4A60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875" y="1904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6" name="Oval 142">
                <a:extLst>
                  <a:ext uri="{FF2B5EF4-FFF2-40B4-BE49-F238E27FC236}">
                    <a16:creationId xmlns:a16="http://schemas.microsoft.com/office/drawing/2014/main" id="{2BD3081C-C31A-4852-9AA1-A873F8E45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1917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87" name="Group 143">
              <a:extLst>
                <a:ext uri="{FF2B5EF4-FFF2-40B4-BE49-F238E27FC236}">
                  <a16:creationId xmlns:a16="http://schemas.microsoft.com/office/drawing/2014/main" id="{C2F1C6E0-7AA5-4A9A-B1D6-C04E0C36E0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9" y="817"/>
              <a:ext cx="362" cy="691"/>
              <a:chOff x="1679" y="817"/>
              <a:chExt cx="362" cy="691"/>
            </a:xfrm>
          </p:grpSpPr>
          <p:sp>
            <p:nvSpPr>
              <p:cNvPr id="31888" name="Oval 144">
                <a:extLst>
                  <a:ext uri="{FF2B5EF4-FFF2-40B4-BE49-F238E27FC236}">
                    <a16:creationId xmlns:a16="http://schemas.microsoft.com/office/drawing/2014/main" id="{BB085193-AB06-40DB-92A4-0143660E9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829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89" name="Freeform 145">
                <a:extLst>
                  <a:ext uri="{FF2B5EF4-FFF2-40B4-BE49-F238E27FC236}">
                    <a16:creationId xmlns:a16="http://schemas.microsoft.com/office/drawing/2014/main" id="{983AD6DF-5781-421E-B339-CBD18D761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1100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0" name="Oval 146">
                <a:extLst>
                  <a:ext uri="{FF2B5EF4-FFF2-40B4-BE49-F238E27FC236}">
                    <a16:creationId xmlns:a16="http://schemas.microsoft.com/office/drawing/2014/main" id="{24D695BD-11B1-4B5C-AEB1-C1810F3FA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829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1" name="AutoShape 147">
                <a:extLst>
                  <a:ext uri="{FF2B5EF4-FFF2-40B4-BE49-F238E27FC236}">
                    <a16:creationId xmlns:a16="http://schemas.microsoft.com/office/drawing/2014/main" id="{7A8F0E6F-3B58-4BAB-9DAC-34C66D34B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877" y="828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2" name="AutoShape 148">
                <a:extLst>
                  <a:ext uri="{FF2B5EF4-FFF2-40B4-BE49-F238E27FC236}">
                    <a16:creationId xmlns:a16="http://schemas.microsoft.com/office/drawing/2014/main" id="{5BA75A85-490B-4F07-86E9-0EC34E9C9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854" y="766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3" name="Oval 149">
                <a:extLst>
                  <a:ext uri="{FF2B5EF4-FFF2-40B4-BE49-F238E27FC236}">
                    <a16:creationId xmlns:a16="http://schemas.microsoft.com/office/drawing/2014/main" id="{AE3B633B-9A9C-483F-9D89-AC095DD29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49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4" name="Oval 150">
                <a:extLst>
                  <a:ext uri="{FF2B5EF4-FFF2-40B4-BE49-F238E27FC236}">
                    <a16:creationId xmlns:a16="http://schemas.microsoft.com/office/drawing/2014/main" id="{074C11F2-1FAF-467E-9BB5-65D20521D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1118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38039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5" name="AutoShape 151">
                <a:extLst>
                  <a:ext uri="{FF2B5EF4-FFF2-40B4-BE49-F238E27FC236}">
                    <a16:creationId xmlns:a16="http://schemas.microsoft.com/office/drawing/2014/main" id="{E99FCA26-6D5F-4E13-8377-CF24E91B9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11" y="992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6" name="AutoShape 152">
                <a:extLst>
                  <a:ext uri="{FF2B5EF4-FFF2-40B4-BE49-F238E27FC236}">
                    <a16:creationId xmlns:a16="http://schemas.microsoft.com/office/drawing/2014/main" id="{7860F8FF-9C84-40B0-A95A-A13B34E33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829" y="1042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7" name="Oval 153">
                <a:extLst>
                  <a:ext uri="{FF2B5EF4-FFF2-40B4-BE49-F238E27FC236}">
                    <a16:creationId xmlns:a16="http://schemas.microsoft.com/office/drawing/2014/main" id="{D86D9755-56FE-409E-A4DE-637BC93E2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1055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98" name="AutoShape 154">
                <a:extLst>
                  <a:ext uri="{FF2B5EF4-FFF2-40B4-BE49-F238E27FC236}">
                    <a16:creationId xmlns:a16="http://schemas.microsoft.com/office/drawing/2014/main" id="{D3A2A8C7-07D3-4740-9BDF-020A4462E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27992" flipH="1">
                <a:off x="1766" y="1044"/>
                <a:ext cx="55" cy="124"/>
              </a:xfrm>
              <a:prstGeom prst="moon">
                <a:avLst>
                  <a:gd name="adj" fmla="val 51014"/>
                </a:avLst>
              </a:prstGeom>
              <a:gradFill rotWithShape="1">
                <a:gsLst>
                  <a:gs pos="0">
                    <a:srgbClr val="FF6600">
                      <a:gamma/>
                      <a:shade val="46275"/>
                      <a:invGamma/>
                    </a:srgbClr>
                  </a:gs>
                  <a:gs pos="5000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99" name="Group 155">
            <a:extLst>
              <a:ext uri="{FF2B5EF4-FFF2-40B4-BE49-F238E27FC236}">
                <a16:creationId xmlns:a16="http://schemas.microsoft.com/office/drawing/2014/main" id="{B666E1BE-FBA4-4454-A3FD-1A750AC8783C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3068638"/>
            <a:ext cx="609600" cy="1079500"/>
            <a:chOff x="2303" y="1979"/>
            <a:chExt cx="384" cy="680"/>
          </a:xfrm>
        </p:grpSpPr>
        <p:grpSp>
          <p:nvGrpSpPr>
            <p:cNvPr id="31900" name="Group 156">
              <a:extLst>
                <a:ext uri="{FF2B5EF4-FFF2-40B4-BE49-F238E27FC236}">
                  <a16:creationId xmlns:a16="http://schemas.microsoft.com/office/drawing/2014/main" id="{0621E32E-9648-4004-897C-C9C796EE92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980"/>
              <a:ext cx="383" cy="679"/>
              <a:chOff x="2303" y="1980"/>
              <a:chExt cx="383" cy="679"/>
            </a:xfrm>
          </p:grpSpPr>
          <p:sp>
            <p:nvSpPr>
              <p:cNvPr id="31901" name="Oval 157">
                <a:extLst>
                  <a:ext uri="{FF2B5EF4-FFF2-40B4-BE49-F238E27FC236}">
                    <a16:creationId xmlns:a16="http://schemas.microsoft.com/office/drawing/2014/main" id="{C4463033-7501-440E-9CFA-48FEAD649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1980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02" name="Freeform 158">
                <a:extLst>
                  <a:ext uri="{FF2B5EF4-FFF2-40B4-BE49-F238E27FC236}">
                    <a16:creationId xmlns:a16="http://schemas.microsoft.com/office/drawing/2014/main" id="{2C88E211-F62C-4010-8D25-901E963EC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3" y="2251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3" name="Oval 159">
                <a:extLst>
                  <a:ext uri="{FF2B5EF4-FFF2-40B4-BE49-F238E27FC236}">
                    <a16:creationId xmlns:a16="http://schemas.microsoft.com/office/drawing/2014/main" id="{075C4DBE-7121-4585-A96C-D6317273C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1980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04" name="Group 160">
              <a:extLst>
                <a:ext uri="{FF2B5EF4-FFF2-40B4-BE49-F238E27FC236}">
                  <a16:creationId xmlns:a16="http://schemas.microsoft.com/office/drawing/2014/main" id="{BD115AEC-E8B6-4792-86CC-995543A6E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1979"/>
              <a:ext cx="383" cy="679"/>
              <a:chOff x="2303" y="3885"/>
              <a:chExt cx="383" cy="679"/>
            </a:xfrm>
          </p:grpSpPr>
          <p:sp>
            <p:nvSpPr>
              <p:cNvPr id="31905" name="Oval 161">
                <a:extLst>
                  <a:ext uri="{FF2B5EF4-FFF2-40B4-BE49-F238E27FC236}">
                    <a16:creationId xmlns:a16="http://schemas.microsoft.com/office/drawing/2014/main" id="{DB5AC132-A7CF-43AE-B81B-74747CD24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3885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06" name="Freeform 162">
                <a:extLst>
                  <a:ext uri="{FF2B5EF4-FFF2-40B4-BE49-F238E27FC236}">
                    <a16:creationId xmlns:a16="http://schemas.microsoft.com/office/drawing/2014/main" id="{7893344A-707D-472B-86C0-5C0E0BE5D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3" y="4156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33"/>
                  </a:gs>
                  <a:gs pos="100000">
                    <a:srgbClr val="9900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7" name="Oval 163">
                <a:extLst>
                  <a:ext uri="{FF2B5EF4-FFF2-40B4-BE49-F238E27FC236}">
                    <a16:creationId xmlns:a16="http://schemas.microsoft.com/office/drawing/2014/main" id="{534ED414-C77F-48B4-BEDB-314232DDA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3885"/>
                <a:ext cx="271" cy="309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08" name="Oval 164">
                <a:extLst>
                  <a:ext uri="{FF2B5EF4-FFF2-40B4-BE49-F238E27FC236}">
                    <a16:creationId xmlns:a16="http://schemas.microsoft.com/office/drawing/2014/main" id="{FE51C612-B5AD-4BC1-80A4-7A112D6F1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537" y="4020"/>
                <a:ext cx="57" cy="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09" name="Oval 165">
                <a:extLst>
                  <a:ext uri="{FF2B5EF4-FFF2-40B4-BE49-F238E27FC236}">
                    <a16:creationId xmlns:a16="http://schemas.microsoft.com/office/drawing/2014/main" id="{E9DF9D3A-590B-42FD-9B29-F29257A69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8" y="390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0" name="Oval 166">
                <a:extLst>
                  <a:ext uri="{FF2B5EF4-FFF2-40B4-BE49-F238E27FC236}">
                    <a16:creationId xmlns:a16="http://schemas.microsoft.com/office/drawing/2014/main" id="{2274A5A9-B3F4-4FE3-B139-D31CE788B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8" y="4170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990033">
                      <a:gamma/>
                      <a:tint val="38039"/>
                      <a:invGamma/>
                    </a:srgbClr>
                  </a:gs>
                  <a:gs pos="100000">
                    <a:srgbClr val="9900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11" name="Group 167">
            <a:extLst>
              <a:ext uri="{FF2B5EF4-FFF2-40B4-BE49-F238E27FC236}">
                <a16:creationId xmlns:a16="http://schemas.microsoft.com/office/drawing/2014/main" id="{29BF64B9-66D8-4E37-9A42-80A0ABBDA8A5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068638"/>
            <a:ext cx="576263" cy="1098550"/>
            <a:chOff x="1759" y="1105"/>
            <a:chExt cx="363" cy="692"/>
          </a:xfrm>
        </p:grpSpPr>
        <p:grpSp>
          <p:nvGrpSpPr>
            <p:cNvPr id="31912" name="Group 168">
              <a:extLst>
                <a:ext uri="{FF2B5EF4-FFF2-40B4-BE49-F238E27FC236}">
                  <a16:creationId xmlns:a16="http://schemas.microsoft.com/office/drawing/2014/main" id="{ED91CB3C-8ACA-4190-95BE-2F738699A1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106"/>
              <a:ext cx="362" cy="691"/>
              <a:chOff x="1759" y="1106"/>
              <a:chExt cx="362" cy="691"/>
            </a:xfrm>
          </p:grpSpPr>
          <p:sp>
            <p:nvSpPr>
              <p:cNvPr id="31913" name="Oval 169">
                <a:extLst>
                  <a:ext uri="{FF2B5EF4-FFF2-40B4-BE49-F238E27FC236}">
                    <a16:creationId xmlns:a16="http://schemas.microsoft.com/office/drawing/2014/main" id="{C8C436E8-9107-4B33-8B40-5E9E9E8F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1118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4" name="Freeform 170">
                <a:extLst>
                  <a:ext uri="{FF2B5EF4-FFF2-40B4-BE49-F238E27FC236}">
                    <a16:creationId xmlns:a16="http://schemas.microsoft.com/office/drawing/2014/main" id="{1F7D0ED3-0008-442F-BBF3-FF56B8865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1389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5" name="Oval 171">
                <a:extLst>
                  <a:ext uri="{FF2B5EF4-FFF2-40B4-BE49-F238E27FC236}">
                    <a16:creationId xmlns:a16="http://schemas.microsoft.com/office/drawing/2014/main" id="{ACB82D83-5781-4689-A1FF-EF0CA8018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1118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6" name="AutoShape 172">
                <a:extLst>
                  <a:ext uri="{FF2B5EF4-FFF2-40B4-BE49-F238E27FC236}">
                    <a16:creationId xmlns:a16="http://schemas.microsoft.com/office/drawing/2014/main" id="{67872260-D26B-4DD7-9F0D-B2847EB92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57" y="1117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7" name="AutoShape 173">
                <a:extLst>
                  <a:ext uri="{FF2B5EF4-FFF2-40B4-BE49-F238E27FC236}">
                    <a16:creationId xmlns:a16="http://schemas.microsoft.com/office/drawing/2014/main" id="{7BC75F85-BFAB-4EEC-9188-D93677D6A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34" y="1055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8" name="AutoShape 174">
                <a:extLst>
                  <a:ext uri="{FF2B5EF4-FFF2-40B4-BE49-F238E27FC236}">
                    <a16:creationId xmlns:a16="http://schemas.microsoft.com/office/drawing/2014/main" id="{2C068C45-F37D-4AA0-87FB-AA4587392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91" y="1281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19" name="AutoShape 175">
                <a:extLst>
                  <a:ext uri="{FF2B5EF4-FFF2-40B4-BE49-F238E27FC236}">
                    <a16:creationId xmlns:a16="http://schemas.microsoft.com/office/drawing/2014/main" id="{A9461D8A-452C-4E1D-BEB2-789554724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909" y="1331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20" name="Group 176">
              <a:extLst>
                <a:ext uri="{FF2B5EF4-FFF2-40B4-BE49-F238E27FC236}">
                  <a16:creationId xmlns:a16="http://schemas.microsoft.com/office/drawing/2014/main" id="{15C7A57E-8643-430A-911A-5F58CA1FD0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0" y="1105"/>
              <a:ext cx="362" cy="691"/>
              <a:chOff x="1759" y="3011"/>
              <a:chExt cx="362" cy="691"/>
            </a:xfrm>
          </p:grpSpPr>
          <p:sp>
            <p:nvSpPr>
              <p:cNvPr id="31921" name="Oval 177">
                <a:extLst>
                  <a:ext uri="{FF2B5EF4-FFF2-40B4-BE49-F238E27FC236}">
                    <a16:creationId xmlns:a16="http://schemas.microsoft.com/office/drawing/2014/main" id="{69533D82-0EB3-4D94-8A89-714EC844F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023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2" name="Freeform 178">
                <a:extLst>
                  <a:ext uri="{FF2B5EF4-FFF2-40B4-BE49-F238E27FC236}">
                    <a16:creationId xmlns:a16="http://schemas.microsoft.com/office/drawing/2014/main" id="{05BB6707-97FC-4BDC-ABDE-2C7C68D3D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294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FF"/>
                  </a:gs>
                  <a:gs pos="100000">
                    <a:srgbClr val="CC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3" name="Oval 179">
                <a:extLst>
                  <a:ext uri="{FF2B5EF4-FFF2-40B4-BE49-F238E27FC236}">
                    <a16:creationId xmlns:a16="http://schemas.microsoft.com/office/drawing/2014/main" id="{E32697A5-7D7D-4F60-8041-1E7AB8ED4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023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4" name="AutoShape 180">
                <a:extLst>
                  <a:ext uri="{FF2B5EF4-FFF2-40B4-BE49-F238E27FC236}">
                    <a16:creationId xmlns:a16="http://schemas.microsoft.com/office/drawing/2014/main" id="{7B714B94-D683-4756-B547-3EFC400F2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57" y="3022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5" name="AutoShape 181">
                <a:extLst>
                  <a:ext uri="{FF2B5EF4-FFF2-40B4-BE49-F238E27FC236}">
                    <a16:creationId xmlns:a16="http://schemas.microsoft.com/office/drawing/2014/main" id="{EF548A42-9378-4F0B-9D0E-B00213F33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34" y="2960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6" name="Oval 182">
                <a:extLst>
                  <a:ext uri="{FF2B5EF4-FFF2-40B4-BE49-F238E27FC236}">
                    <a16:creationId xmlns:a16="http://schemas.microsoft.com/office/drawing/2014/main" id="{ECCB6A93-A13D-4047-9A40-AB0C3041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7" y="3043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7" name="Oval 183">
                <a:extLst>
                  <a:ext uri="{FF2B5EF4-FFF2-40B4-BE49-F238E27FC236}">
                    <a16:creationId xmlns:a16="http://schemas.microsoft.com/office/drawing/2014/main" id="{78D63794-C14F-42A0-A706-C8D3D328D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12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CC66FF">
                      <a:gamma/>
                      <a:tint val="38039"/>
                      <a:invGamma/>
                    </a:srgbClr>
                  </a:gs>
                  <a:gs pos="100000">
                    <a:srgbClr val="CC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8" name="AutoShape 184">
                <a:extLst>
                  <a:ext uri="{FF2B5EF4-FFF2-40B4-BE49-F238E27FC236}">
                    <a16:creationId xmlns:a16="http://schemas.microsoft.com/office/drawing/2014/main" id="{E0496289-A9DD-43EB-955F-84F2D5567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91" y="3186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29" name="AutoShape 185">
                <a:extLst>
                  <a:ext uri="{FF2B5EF4-FFF2-40B4-BE49-F238E27FC236}">
                    <a16:creationId xmlns:a16="http://schemas.microsoft.com/office/drawing/2014/main" id="{14625077-1038-4115-B8B2-3CC25E19A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909" y="3236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0" name="Oval 186">
                <a:extLst>
                  <a:ext uri="{FF2B5EF4-FFF2-40B4-BE49-F238E27FC236}">
                    <a16:creationId xmlns:a16="http://schemas.microsoft.com/office/drawing/2014/main" id="{C249B0E2-A923-4905-A803-9B93B62AC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249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31" name="Group 187">
            <a:extLst>
              <a:ext uri="{FF2B5EF4-FFF2-40B4-BE49-F238E27FC236}">
                <a16:creationId xmlns:a16="http://schemas.microsoft.com/office/drawing/2014/main" id="{3CB67D0C-6680-44C5-9D4F-F36EE50908C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068638"/>
            <a:ext cx="576262" cy="1116012"/>
            <a:chOff x="670" y="1932"/>
            <a:chExt cx="363" cy="703"/>
          </a:xfrm>
        </p:grpSpPr>
        <p:grpSp>
          <p:nvGrpSpPr>
            <p:cNvPr id="31932" name="Group 188">
              <a:extLst>
                <a:ext uri="{FF2B5EF4-FFF2-40B4-BE49-F238E27FC236}">
                  <a16:creationId xmlns:a16="http://schemas.microsoft.com/office/drawing/2014/main" id="{A545D360-1C78-4FB8-8EF6-F0CDC6C8A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" y="1933"/>
              <a:ext cx="362" cy="702"/>
              <a:chOff x="670" y="1933"/>
              <a:chExt cx="362" cy="702"/>
            </a:xfrm>
          </p:grpSpPr>
          <p:sp>
            <p:nvSpPr>
              <p:cNvPr id="31933" name="Oval 189">
                <a:extLst>
                  <a:ext uri="{FF2B5EF4-FFF2-40B4-BE49-F238E27FC236}">
                    <a16:creationId xmlns:a16="http://schemas.microsoft.com/office/drawing/2014/main" id="{1AC34E24-D4EC-4CA7-AD08-35C730C52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1956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4" name="Freeform 190">
                <a:extLst>
                  <a:ext uri="{FF2B5EF4-FFF2-40B4-BE49-F238E27FC236}">
                    <a16:creationId xmlns:a16="http://schemas.microsoft.com/office/drawing/2014/main" id="{64FB167E-A5DB-402E-AF40-D7FFE3CD8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2227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5" name="Oval 191">
                <a:extLst>
                  <a:ext uri="{FF2B5EF4-FFF2-40B4-BE49-F238E27FC236}">
                    <a16:creationId xmlns:a16="http://schemas.microsoft.com/office/drawing/2014/main" id="{5789272C-1242-48E7-87DF-9508D0E6B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1956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6" name="AutoShape 192">
                <a:extLst>
                  <a:ext uri="{FF2B5EF4-FFF2-40B4-BE49-F238E27FC236}">
                    <a16:creationId xmlns:a16="http://schemas.microsoft.com/office/drawing/2014/main" id="{06367922-8F3E-4142-BC00-DAA6ECA62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36" y="1904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7" name="AutoShape 193">
                <a:extLst>
                  <a:ext uri="{FF2B5EF4-FFF2-40B4-BE49-F238E27FC236}">
                    <a16:creationId xmlns:a16="http://schemas.microsoft.com/office/drawing/2014/main" id="{95F90FA4-A343-46B0-BB02-C00116169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54" y="1927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8" name="Oval 194">
                <a:extLst>
                  <a:ext uri="{FF2B5EF4-FFF2-40B4-BE49-F238E27FC236}">
                    <a16:creationId xmlns:a16="http://schemas.microsoft.com/office/drawing/2014/main" id="{3B393297-E904-4EA9-99D8-FC475D14E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024"/>
                <a:ext cx="271" cy="49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39" name="Oval 195">
                <a:extLst>
                  <a:ext uri="{FF2B5EF4-FFF2-40B4-BE49-F238E27FC236}">
                    <a16:creationId xmlns:a16="http://schemas.microsoft.com/office/drawing/2014/main" id="{6245EACB-4DC6-42DB-8177-7BCAAEBFB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97" y="2069"/>
                <a:ext cx="57" cy="76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0" name="AutoShape 196">
                <a:extLst>
                  <a:ext uri="{FF2B5EF4-FFF2-40B4-BE49-F238E27FC236}">
                    <a16:creationId xmlns:a16="http://schemas.microsoft.com/office/drawing/2014/main" id="{44F66D53-86F2-4746-A9BD-F828ACAAF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28214" flipV="1">
                <a:off x="925" y="2056"/>
                <a:ext cx="44" cy="104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41" name="Group 197">
              <a:extLst>
                <a:ext uri="{FF2B5EF4-FFF2-40B4-BE49-F238E27FC236}">
                  <a16:creationId xmlns:a16="http://schemas.microsoft.com/office/drawing/2014/main" id="{62E24BE1-D370-483D-9688-666DD9F08B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932"/>
              <a:ext cx="362" cy="702"/>
              <a:chOff x="670" y="3838"/>
              <a:chExt cx="362" cy="702"/>
            </a:xfrm>
          </p:grpSpPr>
          <p:sp>
            <p:nvSpPr>
              <p:cNvPr id="31942" name="Oval 198">
                <a:extLst>
                  <a:ext uri="{FF2B5EF4-FFF2-40B4-BE49-F238E27FC236}">
                    <a16:creationId xmlns:a16="http://schemas.microsoft.com/office/drawing/2014/main" id="{66646A40-AF4F-455B-9FC1-8A6011364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3861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3" name="Freeform 199">
                <a:extLst>
                  <a:ext uri="{FF2B5EF4-FFF2-40B4-BE49-F238E27FC236}">
                    <a16:creationId xmlns:a16="http://schemas.microsoft.com/office/drawing/2014/main" id="{196070C7-84DA-4D63-B650-CA374A8C6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413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4" name="Oval 200">
                <a:extLst>
                  <a:ext uri="{FF2B5EF4-FFF2-40B4-BE49-F238E27FC236}">
                    <a16:creationId xmlns:a16="http://schemas.microsoft.com/office/drawing/2014/main" id="{D5F87625-555C-415C-AC9F-502594E1E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3861"/>
                <a:ext cx="271" cy="3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5" name="AutoShape 201">
                <a:extLst>
                  <a:ext uri="{FF2B5EF4-FFF2-40B4-BE49-F238E27FC236}">
                    <a16:creationId xmlns:a16="http://schemas.microsoft.com/office/drawing/2014/main" id="{F32FCC9E-0E8C-4C62-900F-D916C2AE3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36" y="3809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6" name="AutoShape 202">
                <a:extLst>
                  <a:ext uri="{FF2B5EF4-FFF2-40B4-BE49-F238E27FC236}">
                    <a16:creationId xmlns:a16="http://schemas.microsoft.com/office/drawing/2014/main" id="{ED551ABE-6493-4C4C-9A17-98D205CF4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54" y="3832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7" name="Oval 203">
                <a:extLst>
                  <a:ext uri="{FF2B5EF4-FFF2-40B4-BE49-F238E27FC236}">
                    <a16:creationId xmlns:a16="http://schemas.microsoft.com/office/drawing/2014/main" id="{52DEEC51-427A-426B-9C3A-8C95E25DD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" y="4152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38039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8" name="Oval 204">
                <a:extLst>
                  <a:ext uri="{FF2B5EF4-FFF2-40B4-BE49-F238E27FC236}">
                    <a16:creationId xmlns:a16="http://schemas.microsoft.com/office/drawing/2014/main" id="{1D5A028F-1DCA-4366-A0AB-390DAE690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929"/>
                <a:ext cx="271" cy="49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49" name="Oval 205">
                <a:extLst>
                  <a:ext uri="{FF2B5EF4-FFF2-40B4-BE49-F238E27FC236}">
                    <a16:creationId xmlns:a16="http://schemas.microsoft.com/office/drawing/2014/main" id="{610F5F62-FC5F-4FBA-997E-052CB7F40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" y="3881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tint val="38039"/>
                      <a:invGamma/>
                    </a:srgbClr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0" name="Oval 206">
                <a:extLst>
                  <a:ext uri="{FF2B5EF4-FFF2-40B4-BE49-F238E27FC236}">
                    <a16:creationId xmlns:a16="http://schemas.microsoft.com/office/drawing/2014/main" id="{D8BA410F-B1CF-4049-A2BF-39F48D1AE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97" y="3974"/>
                <a:ext cx="57" cy="7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1" name="AutoShape 207">
                <a:extLst>
                  <a:ext uri="{FF2B5EF4-FFF2-40B4-BE49-F238E27FC236}">
                    <a16:creationId xmlns:a16="http://schemas.microsoft.com/office/drawing/2014/main" id="{E176603E-0E75-4777-B77F-0758469B2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28214" flipV="1">
                <a:off x="925" y="3961"/>
                <a:ext cx="44" cy="104"/>
              </a:xfrm>
              <a:prstGeom prst="triangle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52" name="Group 208">
            <a:extLst>
              <a:ext uri="{FF2B5EF4-FFF2-40B4-BE49-F238E27FC236}">
                <a16:creationId xmlns:a16="http://schemas.microsoft.com/office/drawing/2014/main" id="{18EADE65-E65D-4817-B5B6-2810D8EA1721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068638"/>
            <a:ext cx="609600" cy="1117600"/>
            <a:chOff x="1169" y="1932"/>
            <a:chExt cx="384" cy="704"/>
          </a:xfrm>
        </p:grpSpPr>
        <p:grpSp>
          <p:nvGrpSpPr>
            <p:cNvPr id="31953" name="Group 209">
              <a:extLst>
                <a:ext uri="{FF2B5EF4-FFF2-40B4-BE49-F238E27FC236}">
                  <a16:creationId xmlns:a16="http://schemas.microsoft.com/office/drawing/2014/main" id="{96A4262F-D16A-4D69-9B99-778113EE0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9" y="1933"/>
              <a:ext cx="383" cy="703"/>
              <a:chOff x="1169" y="1933"/>
              <a:chExt cx="383" cy="703"/>
            </a:xfrm>
          </p:grpSpPr>
          <p:sp>
            <p:nvSpPr>
              <p:cNvPr id="31954" name="Oval 210">
                <a:extLst>
                  <a:ext uri="{FF2B5EF4-FFF2-40B4-BE49-F238E27FC236}">
                    <a16:creationId xmlns:a16="http://schemas.microsoft.com/office/drawing/2014/main" id="{A6FDEA44-8C4E-46DB-9F86-5E07BC9F5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957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5" name="Freeform 211">
                <a:extLst>
                  <a:ext uri="{FF2B5EF4-FFF2-40B4-BE49-F238E27FC236}">
                    <a16:creationId xmlns:a16="http://schemas.microsoft.com/office/drawing/2014/main" id="{9B3E219D-C2C1-4636-9F58-35A7DDEEC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2228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6" name="Oval 212">
                <a:extLst>
                  <a:ext uri="{FF2B5EF4-FFF2-40B4-BE49-F238E27FC236}">
                    <a16:creationId xmlns:a16="http://schemas.microsoft.com/office/drawing/2014/main" id="{A1AFAF6F-F074-48CC-8CA4-AB4ED3ECD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957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7" name="AutoShape 213">
                <a:extLst>
                  <a:ext uri="{FF2B5EF4-FFF2-40B4-BE49-F238E27FC236}">
                    <a16:creationId xmlns:a16="http://schemas.microsoft.com/office/drawing/2014/main" id="{C15310C4-3DFA-47D8-B13B-128B7C12B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556427" flipV="1">
                <a:off x="1355" y="188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8" name="AutoShape 214">
                <a:extLst>
                  <a:ext uri="{FF2B5EF4-FFF2-40B4-BE49-F238E27FC236}">
                    <a16:creationId xmlns:a16="http://schemas.microsoft.com/office/drawing/2014/main" id="{EC0CFFBF-C357-4675-BDD5-3D3FA402D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12854" flipV="1">
                <a:off x="1397" y="190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9" name="AutoShape 215">
                <a:extLst>
                  <a:ext uri="{FF2B5EF4-FFF2-40B4-BE49-F238E27FC236}">
                    <a16:creationId xmlns:a16="http://schemas.microsoft.com/office/drawing/2014/main" id="{5067F8BD-3476-498E-9464-37783402F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125708" flipV="1">
                <a:off x="1309" y="188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60" name="Group 216">
              <a:extLst>
                <a:ext uri="{FF2B5EF4-FFF2-40B4-BE49-F238E27FC236}">
                  <a16:creationId xmlns:a16="http://schemas.microsoft.com/office/drawing/2014/main" id="{C2336989-CAA1-4F6A-AB36-94272ACA67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32"/>
              <a:ext cx="383" cy="703"/>
              <a:chOff x="1169" y="3838"/>
              <a:chExt cx="383" cy="703"/>
            </a:xfrm>
          </p:grpSpPr>
          <p:sp>
            <p:nvSpPr>
              <p:cNvPr id="31961" name="Oval 217">
                <a:extLst>
                  <a:ext uri="{FF2B5EF4-FFF2-40B4-BE49-F238E27FC236}">
                    <a16:creationId xmlns:a16="http://schemas.microsoft.com/office/drawing/2014/main" id="{D709CBD9-4405-4C9E-AD9D-37B00E3A5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3862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2" name="Freeform 218">
                <a:extLst>
                  <a:ext uri="{FF2B5EF4-FFF2-40B4-BE49-F238E27FC236}">
                    <a16:creationId xmlns:a16="http://schemas.microsoft.com/office/drawing/2014/main" id="{F5EACBF0-C800-44B3-990A-CB0ED573D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4133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3" name="Oval 219">
                <a:extLst>
                  <a:ext uri="{FF2B5EF4-FFF2-40B4-BE49-F238E27FC236}">
                    <a16:creationId xmlns:a16="http://schemas.microsoft.com/office/drawing/2014/main" id="{45A607F9-A755-45E4-9786-E853F099D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3862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4" name="Oval 220">
                <a:extLst>
                  <a:ext uri="{FF2B5EF4-FFF2-40B4-BE49-F238E27FC236}">
                    <a16:creationId xmlns:a16="http://schemas.microsoft.com/office/drawing/2014/main" id="{F562DC65-C7FA-47B1-A009-637DAD2FF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01" y="3979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5" name="Oval 221">
                <a:extLst>
                  <a:ext uri="{FF2B5EF4-FFF2-40B4-BE49-F238E27FC236}">
                    <a16:creationId xmlns:a16="http://schemas.microsoft.com/office/drawing/2014/main" id="{95E5E0E8-D157-4D78-9265-2696F0439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0" y="4145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8039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6" name="AutoShape 222">
                <a:extLst>
                  <a:ext uri="{FF2B5EF4-FFF2-40B4-BE49-F238E27FC236}">
                    <a16:creationId xmlns:a16="http://schemas.microsoft.com/office/drawing/2014/main" id="{B5EA59E9-B291-4C2F-811A-607E4AD75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556427" flipV="1">
                <a:off x="1355" y="378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7" name="AutoShape 223">
                <a:extLst>
                  <a:ext uri="{FF2B5EF4-FFF2-40B4-BE49-F238E27FC236}">
                    <a16:creationId xmlns:a16="http://schemas.microsoft.com/office/drawing/2014/main" id="{622D22AE-1D72-4A27-B054-1674FBE81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12854" flipV="1">
                <a:off x="1397" y="380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8" name="AutoShape 224">
                <a:extLst>
                  <a:ext uri="{FF2B5EF4-FFF2-40B4-BE49-F238E27FC236}">
                    <a16:creationId xmlns:a16="http://schemas.microsoft.com/office/drawing/2014/main" id="{59700C8E-8B95-43C4-81B3-A5908BE43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125708" flipV="1">
                <a:off x="1309" y="378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69" name="Oval 225">
                <a:extLst>
                  <a:ext uri="{FF2B5EF4-FFF2-40B4-BE49-F238E27FC236}">
                    <a16:creationId xmlns:a16="http://schemas.microsoft.com/office/drawing/2014/main" id="{5C52C30A-9961-4845-A6FB-50CC6A1C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" y="3882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38039"/>
                      <a:invGamma/>
                    </a:srgbClr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70" name="Group 226">
            <a:extLst>
              <a:ext uri="{FF2B5EF4-FFF2-40B4-BE49-F238E27FC236}">
                <a16:creationId xmlns:a16="http://schemas.microsoft.com/office/drawing/2014/main" id="{92A36BF0-BB32-41C3-A5F2-7AE603960EA2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3068638"/>
            <a:ext cx="576263" cy="1092200"/>
            <a:chOff x="1714" y="1971"/>
            <a:chExt cx="363" cy="688"/>
          </a:xfrm>
        </p:grpSpPr>
        <p:grpSp>
          <p:nvGrpSpPr>
            <p:cNvPr id="31971" name="Group 227">
              <a:extLst>
                <a:ext uri="{FF2B5EF4-FFF2-40B4-BE49-F238E27FC236}">
                  <a16:creationId xmlns:a16="http://schemas.microsoft.com/office/drawing/2014/main" id="{95F80312-4131-4B8E-98E5-489E935E04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972"/>
              <a:ext cx="362" cy="687"/>
              <a:chOff x="1714" y="1972"/>
              <a:chExt cx="362" cy="687"/>
            </a:xfrm>
          </p:grpSpPr>
          <p:sp>
            <p:nvSpPr>
              <p:cNvPr id="31972" name="Oval 228">
                <a:extLst>
                  <a:ext uri="{FF2B5EF4-FFF2-40B4-BE49-F238E27FC236}">
                    <a16:creationId xmlns:a16="http://schemas.microsoft.com/office/drawing/2014/main" id="{CF42F2CB-7EEC-41AF-96E6-C893D8771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980"/>
                <a:ext cx="25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3" name="Freeform 229">
                <a:extLst>
                  <a:ext uri="{FF2B5EF4-FFF2-40B4-BE49-F238E27FC236}">
                    <a16:creationId xmlns:a16="http://schemas.microsoft.com/office/drawing/2014/main" id="{13C8568A-2BD5-4776-81A4-BE9DA27F5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251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74" name="Oval 230">
                <a:extLst>
                  <a:ext uri="{FF2B5EF4-FFF2-40B4-BE49-F238E27FC236}">
                    <a16:creationId xmlns:a16="http://schemas.microsoft.com/office/drawing/2014/main" id="{A8ADA18D-3512-4F31-B621-9F47EE53E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1980"/>
                <a:ext cx="271" cy="271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5" name="AutoShape 231">
                <a:extLst>
                  <a:ext uri="{FF2B5EF4-FFF2-40B4-BE49-F238E27FC236}">
                    <a16:creationId xmlns:a16="http://schemas.microsoft.com/office/drawing/2014/main" id="{8ACECE9F-B32B-4C45-AFF9-DA16662C8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60" y="2114"/>
                <a:ext cx="226" cy="227"/>
              </a:xfrm>
              <a:prstGeom prst="flowChartOnlineStorag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6" name="AutoShape 232">
                <a:extLst>
                  <a:ext uri="{FF2B5EF4-FFF2-40B4-BE49-F238E27FC236}">
                    <a16:creationId xmlns:a16="http://schemas.microsoft.com/office/drawing/2014/main" id="{752FCDCA-9CE2-4EDB-9A07-63F9CD9A8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972"/>
                <a:ext cx="227" cy="23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77" name="Group 233">
              <a:extLst>
                <a:ext uri="{FF2B5EF4-FFF2-40B4-BE49-F238E27FC236}">
                  <a16:creationId xmlns:a16="http://schemas.microsoft.com/office/drawing/2014/main" id="{5C1BE335-7BC3-410D-AAAD-229EED65C1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1971"/>
              <a:ext cx="362" cy="687"/>
              <a:chOff x="1714" y="3877"/>
              <a:chExt cx="362" cy="687"/>
            </a:xfrm>
          </p:grpSpPr>
          <p:sp>
            <p:nvSpPr>
              <p:cNvPr id="31978" name="Oval 234">
                <a:extLst>
                  <a:ext uri="{FF2B5EF4-FFF2-40B4-BE49-F238E27FC236}">
                    <a16:creationId xmlns:a16="http://schemas.microsoft.com/office/drawing/2014/main" id="{AB5A0F03-C4A4-4843-B16F-E3390E3B6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85"/>
                <a:ext cx="25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9" name="Freeform 235">
                <a:extLst>
                  <a:ext uri="{FF2B5EF4-FFF2-40B4-BE49-F238E27FC236}">
                    <a16:creationId xmlns:a16="http://schemas.microsoft.com/office/drawing/2014/main" id="{12C85571-D41A-4AEF-A152-D4AD2FA2D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4156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100000">
                    <a:srgbClr val="00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80" name="Oval 236">
                <a:extLst>
                  <a:ext uri="{FF2B5EF4-FFF2-40B4-BE49-F238E27FC236}">
                    <a16:creationId xmlns:a16="http://schemas.microsoft.com/office/drawing/2014/main" id="{AF3C35E9-DAC6-4EF9-A1F9-58A3830D8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3885"/>
                <a:ext cx="271" cy="27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1" name="Oval 237">
                <a:extLst>
                  <a:ext uri="{FF2B5EF4-FFF2-40B4-BE49-F238E27FC236}">
                    <a16:creationId xmlns:a16="http://schemas.microsoft.com/office/drawing/2014/main" id="{E717BC68-A999-49DD-A8BE-AB45E4FA1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3" y="4174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00CC00">
                      <a:gamma/>
                      <a:tint val="38039"/>
                      <a:invGamma/>
                    </a:srgbClr>
                  </a:gs>
                  <a:gs pos="100000">
                    <a:srgbClr val="00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2" name="AutoShape 238">
                <a:extLst>
                  <a:ext uri="{FF2B5EF4-FFF2-40B4-BE49-F238E27FC236}">
                    <a16:creationId xmlns:a16="http://schemas.microsoft.com/office/drawing/2014/main" id="{5DDA2E2C-136B-403F-9807-0539C1BEC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60" y="4019"/>
                <a:ext cx="226" cy="227"/>
              </a:xfrm>
              <a:prstGeom prst="flowChartOnlineStorag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3" name="AutoShape 239">
                <a:extLst>
                  <a:ext uri="{FF2B5EF4-FFF2-40B4-BE49-F238E27FC236}">
                    <a16:creationId xmlns:a16="http://schemas.microsoft.com/office/drawing/2014/main" id="{5F559B06-20CF-448A-86A4-0C17D407F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877"/>
                <a:ext cx="227" cy="23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4" name="Oval 240">
                <a:extLst>
                  <a:ext uri="{FF2B5EF4-FFF2-40B4-BE49-F238E27FC236}">
                    <a16:creationId xmlns:a16="http://schemas.microsoft.com/office/drawing/2014/main" id="{4F3F17ED-04BB-493C-8F25-4D5C6610E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2" y="390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85" name="Group 241">
            <a:extLst>
              <a:ext uri="{FF2B5EF4-FFF2-40B4-BE49-F238E27FC236}">
                <a16:creationId xmlns:a16="http://schemas.microsoft.com/office/drawing/2014/main" id="{784EE906-40C2-4C9A-9630-DF005B9A5C3B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196975"/>
            <a:ext cx="609600" cy="1117600"/>
            <a:chOff x="1214" y="1070"/>
            <a:chExt cx="384" cy="704"/>
          </a:xfrm>
        </p:grpSpPr>
        <p:grpSp>
          <p:nvGrpSpPr>
            <p:cNvPr id="31986" name="Group 242">
              <a:extLst>
                <a:ext uri="{FF2B5EF4-FFF2-40B4-BE49-F238E27FC236}">
                  <a16:creationId xmlns:a16="http://schemas.microsoft.com/office/drawing/2014/main" id="{E75AF438-2E13-46A6-9F2A-28718BD6A4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4" y="1071"/>
              <a:ext cx="383" cy="703"/>
              <a:chOff x="1214" y="1071"/>
              <a:chExt cx="383" cy="703"/>
            </a:xfrm>
          </p:grpSpPr>
          <p:sp>
            <p:nvSpPr>
              <p:cNvPr id="31987" name="Oval 243">
                <a:extLst>
                  <a:ext uri="{FF2B5EF4-FFF2-40B4-BE49-F238E27FC236}">
                    <a16:creationId xmlns:a16="http://schemas.microsoft.com/office/drawing/2014/main" id="{BB458920-356C-44C9-8D34-CF04910A9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1095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88" name="Freeform 244">
                <a:extLst>
                  <a:ext uri="{FF2B5EF4-FFF2-40B4-BE49-F238E27FC236}">
                    <a16:creationId xmlns:a16="http://schemas.microsoft.com/office/drawing/2014/main" id="{E1376DD5-6DFB-4F95-8C55-3195FB619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1366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89" name="Oval 245">
                <a:extLst>
                  <a:ext uri="{FF2B5EF4-FFF2-40B4-BE49-F238E27FC236}">
                    <a16:creationId xmlns:a16="http://schemas.microsoft.com/office/drawing/2014/main" id="{82AA00B1-2D8A-4BF5-A4E2-3267353A1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1095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0" name="Oval 246">
                <a:extLst>
                  <a:ext uri="{FF2B5EF4-FFF2-40B4-BE49-F238E27FC236}">
                    <a16:creationId xmlns:a16="http://schemas.microsoft.com/office/drawing/2014/main" id="{56BB2F70-79AA-4EE5-9BA3-D0BBCFA31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162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1" name="Oval 247">
                <a:extLst>
                  <a:ext uri="{FF2B5EF4-FFF2-40B4-BE49-F238E27FC236}">
                    <a16:creationId xmlns:a16="http://schemas.microsoft.com/office/drawing/2014/main" id="{B5D161C8-3387-47CC-8E66-683CE0A92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117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2" name="Oval 248">
                <a:extLst>
                  <a:ext uri="{FF2B5EF4-FFF2-40B4-BE49-F238E27FC236}">
                    <a16:creationId xmlns:a16="http://schemas.microsoft.com/office/drawing/2014/main" id="{429AD8DC-E263-4198-ADB4-08CBC58CF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3" name="Oval 249">
                <a:extLst>
                  <a:ext uri="{FF2B5EF4-FFF2-40B4-BE49-F238E27FC236}">
                    <a16:creationId xmlns:a16="http://schemas.microsoft.com/office/drawing/2014/main" id="{1E0177E8-8EF8-41CA-9542-D4A4F3CE8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4" name="Oval 250">
                <a:extLst>
                  <a:ext uri="{FF2B5EF4-FFF2-40B4-BE49-F238E27FC236}">
                    <a16:creationId xmlns:a16="http://schemas.microsoft.com/office/drawing/2014/main" id="{78E67124-E4DD-4A3D-847C-6CE1F2D2A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995" name="Group 251">
              <a:extLst>
                <a:ext uri="{FF2B5EF4-FFF2-40B4-BE49-F238E27FC236}">
                  <a16:creationId xmlns:a16="http://schemas.microsoft.com/office/drawing/2014/main" id="{E802CD07-AA95-467F-8CCE-CE310BDBA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1070"/>
              <a:ext cx="383" cy="703"/>
              <a:chOff x="1214" y="2976"/>
              <a:chExt cx="383" cy="703"/>
            </a:xfrm>
          </p:grpSpPr>
          <p:sp>
            <p:nvSpPr>
              <p:cNvPr id="31996" name="Oval 252">
                <a:extLst>
                  <a:ext uri="{FF2B5EF4-FFF2-40B4-BE49-F238E27FC236}">
                    <a16:creationId xmlns:a16="http://schemas.microsoft.com/office/drawing/2014/main" id="{123F418E-A853-46D7-805C-7D164365D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3000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7" name="Freeform 253">
                <a:extLst>
                  <a:ext uri="{FF2B5EF4-FFF2-40B4-BE49-F238E27FC236}">
                    <a16:creationId xmlns:a16="http://schemas.microsoft.com/office/drawing/2014/main" id="{81F951AF-D4D4-46C7-A795-2FE1C88DC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3271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99"/>
                  </a:gs>
                  <a:gs pos="100000">
                    <a:srgbClr val="0099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98" name="Oval 254">
                <a:extLst>
                  <a:ext uri="{FF2B5EF4-FFF2-40B4-BE49-F238E27FC236}">
                    <a16:creationId xmlns:a16="http://schemas.microsoft.com/office/drawing/2014/main" id="{CFEE6A4F-E875-4C19-A3CE-CFFE212BA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3000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99" name="Oval 255">
                <a:extLst>
                  <a:ext uri="{FF2B5EF4-FFF2-40B4-BE49-F238E27FC236}">
                    <a16:creationId xmlns:a16="http://schemas.microsoft.com/office/drawing/2014/main" id="{F74D605C-D743-4EF2-91C8-1395225E0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46" y="3117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0" name="Oval 256">
                <a:extLst>
                  <a:ext uri="{FF2B5EF4-FFF2-40B4-BE49-F238E27FC236}">
                    <a16:creationId xmlns:a16="http://schemas.microsoft.com/office/drawing/2014/main" id="{0560E1B5-2EFA-485E-9DD1-F4D22132D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5" y="3283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009999">
                      <a:gamma/>
                      <a:tint val="38039"/>
                      <a:invGamma/>
                    </a:srgbClr>
                  </a:gs>
                  <a:gs pos="100000">
                    <a:srgbClr val="0099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1" name="Oval 257">
                <a:extLst>
                  <a:ext uri="{FF2B5EF4-FFF2-40B4-BE49-F238E27FC236}">
                    <a16:creationId xmlns:a16="http://schemas.microsoft.com/office/drawing/2014/main" id="{BF993DAD-E4FA-4757-BB81-C6CC2C1B7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67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2" name="Oval 258">
                <a:extLst>
                  <a:ext uri="{FF2B5EF4-FFF2-40B4-BE49-F238E27FC236}">
                    <a16:creationId xmlns:a16="http://schemas.microsoft.com/office/drawing/2014/main" id="{3E58D59B-94CC-4C4E-8313-73B37B0CE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22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3" name="Oval 259">
                <a:extLst>
                  <a:ext uri="{FF2B5EF4-FFF2-40B4-BE49-F238E27FC236}">
                    <a16:creationId xmlns:a16="http://schemas.microsoft.com/office/drawing/2014/main" id="{C6FAD031-E853-45E3-932E-4E686365F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4" name="Oval 260">
                <a:extLst>
                  <a:ext uri="{FF2B5EF4-FFF2-40B4-BE49-F238E27FC236}">
                    <a16:creationId xmlns:a16="http://schemas.microsoft.com/office/drawing/2014/main" id="{56E5D4A2-07BC-4EEA-9897-5133ACAA1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5" name="Oval 261">
                <a:extLst>
                  <a:ext uri="{FF2B5EF4-FFF2-40B4-BE49-F238E27FC236}">
                    <a16:creationId xmlns:a16="http://schemas.microsoft.com/office/drawing/2014/main" id="{B5E2E8DB-2669-4F9E-B5C4-DF438855B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06" name="Group 262">
            <a:extLst>
              <a:ext uri="{FF2B5EF4-FFF2-40B4-BE49-F238E27FC236}">
                <a16:creationId xmlns:a16="http://schemas.microsoft.com/office/drawing/2014/main" id="{3A73F201-C86B-4540-8075-0958C9A4DF8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897688" y="3068638"/>
            <a:ext cx="609600" cy="1079500"/>
            <a:chOff x="2303" y="1979"/>
            <a:chExt cx="384" cy="680"/>
          </a:xfrm>
        </p:grpSpPr>
        <p:grpSp>
          <p:nvGrpSpPr>
            <p:cNvPr id="32007" name="Group 263">
              <a:extLst>
                <a:ext uri="{FF2B5EF4-FFF2-40B4-BE49-F238E27FC236}">
                  <a16:creationId xmlns:a16="http://schemas.microsoft.com/office/drawing/2014/main" id="{796933A8-DDFA-43EA-9578-FAC0667B77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980"/>
              <a:ext cx="383" cy="679"/>
              <a:chOff x="2303" y="1980"/>
              <a:chExt cx="383" cy="679"/>
            </a:xfrm>
          </p:grpSpPr>
          <p:sp>
            <p:nvSpPr>
              <p:cNvPr id="32008" name="Oval 264">
                <a:extLst>
                  <a:ext uri="{FF2B5EF4-FFF2-40B4-BE49-F238E27FC236}">
                    <a16:creationId xmlns:a16="http://schemas.microsoft.com/office/drawing/2014/main" id="{D8EACA7A-46ED-4E8D-ADCD-8EB2D593B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1980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09" name="Freeform 265">
                <a:extLst>
                  <a:ext uri="{FF2B5EF4-FFF2-40B4-BE49-F238E27FC236}">
                    <a16:creationId xmlns:a16="http://schemas.microsoft.com/office/drawing/2014/main" id="{6DD255C0-6040-46EE-B048-601A89A0E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3" y="2251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10" name="Oval 266">
                <a:extLst>
                  <a:ext uri="{FF2B5EF4-FFF2-40B4-BE49-F238E27FC236}">
                    <a16:creationId xmlns:a16="http://schemas.microsoft.com/office/drawing/2014/main" id="{F1A7ABF0-C1B0-4E78-A450-817B6CB0E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1980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011" name="Group 267">
              <a:extLst>
                <a:ext uri="{FF2B5EF4-FFF2-40B4-BE49-F238E27FC236}">
                  <a16:creationId xmlns:a16="http://schemas.microsoft.com/office/drawing/2014/main" id="{7D16B1CD-1603-4A9D-A411-2AB8EA5C9D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1979"/>
              <a:ext cx="383" cy="679"/>
              <a:chOff x="2303" y="3885"/>
              <a:chExt cx="383" cy="679"/>
            </a:xfrm>
          </p:grpSpPr>
          <p:sp>
            <p:nvSpPr>
              <p:cNvPr id="32012" name="Oval 268">
                <a:extLst>
                  <a:ext uri="{FF2B5EF4-FFF2-40B4-BE49-F238E27FC236}">
                    <a16:creationId xmlns:a16="http://schemas.microsoft.com/office/drawing/2014/main" id="{73205BC4-883E-4627-A5C3-D93B758D3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3885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13" name="Freeform 269">
                <a:extLst>
                  <a:ext uri="{FF2B5EF4-FFF2-40B4-BE49-F238E27FC236}">
                    <a16:creationId xmlns:a16="http://schemas.microsoft.com/office/drawing/2014/main" id="{FE4971D0-2703-4A27-A775-8594C8FEB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3" y="4156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33"/>
                  </a:gs>
                  <a:gs pos="100000">
                    <a:srgbClr val="9900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14" name="Oval 270">
                <a:extLst>
                  <a:ext uri="{FF2B5EF4-FFF2-40B4-BE49-F238E27FC236}">
                    <a16:creationId xmlns:a16="http://schemas.microsoft.com/office/drawing/2014/main" id="{64167276-6ABE-44FB-AF08-63AEF2827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3885"/>
                <a:ext cx="271" cy="309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15" name="Oval 271">
                <a:extLst>
                  <a:ext uri="{FF2B5EF4-FFF2-40B4-BE49-F238E27FC236}">
                    <a16:creationId xmlns:a16="http://schemas.microsoft.com/office/drawing/2014/main" id="{4864473C-DE3F-4ECD-9CFA-15AC88E87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537" y="4020"/>
                <a:ext cx="57" cy="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16" name="Oval 272">
                <a:extLst>
                  <a:ext uri="{FF2B5EF4-FFF2-40B4-BE49-F238E27FC236}">
                    <a16:creationId xmlns:a16="http://schemas.microsoft.com/office/drawing/2014/main" id="{982CC62C-9BED-4502-BF8E-DEA1E019D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8" y="390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17" name="Oval 273">
                <a:extLst>
                  <a:ext uri="{FF2B5EF4-FFF2-40B4-BE49-F238E27FC236}">
                    <a16:creationId xmlns:a16="http://schemas.microsoft.com/office/drawing/2014/main" id="{669A566F-3755-48C6-9B01-C0007EAD7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8" y="4170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990033">
                      <a:gamma/>
                      <a:tint val="38039"/>
                      <a:invGamma/>
                    </a:srgbClr>
                  </a:gs>
                  <a:gs pos="100000">
                    <a:srgbClr val="9900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18" name="Group 274">
            <a:extLst>
              <a:ext uri="{FF2B5EF4-FFF2-40B4-BE49-F238E27FC236}">
                <a16:creationId xmlns:a16="http://schemas.microsoft.com/office/drawing/2014/main" id="{787BAB44-91E4-411B-B75B-7D437A41ACC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69350" y="3068638"/>
            <a:ext cx="576263" cy="1098550"/>
            <a:chOff x="1759" y="1105"/>
            <a:chExt cx="363" cy="692"/>
          </a:xfrm>
        </p:grpSpPr>
        <p:grpSp>
          <p:nvGrpSpPr>
            <p:cNvPr id="32019" name="Group 275">
              <a:extLst>
                <a:ext uri="{FF2B5EF4-FFF2-40B4-BE49-F238E27FC236}">
                  <a16:creationId xmlns:a16="http://schemas.microsoft.com/office/drawing/2014/main" id="{194B5EA7-BB30-497D-BC3E-9E080E36B8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106"/>
              <a:ext cx="362" cy="691"/>
              <a:chOff x="1759" y="1106"/>
              <a:chExt cx="362" cy="691"/>
            </a:xfrm>
          </p:grpSpPr>
          <p:sp>
            <p:nvSpPr>
              <p:cNvPr id="32020" name="Oval 276">
                <a:extLst>
                  <a:ext uri="{FF2B5EF4-FFF2-40B4-BE49-F238E27FC236}">
                    <a16:creationId xmlns:a16="http://schemas.microsoft.com/office/drawing/2014/main" id="{C6ACA70E-69B4-4D12-818C-094F2390E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1118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1" name="Freeform 277">
                <a:extLst>
                  <a:ext uri="{FF2B5EF4-FFF2-40B4-BE49-F238E27FC236}">
                    <a16:creationId xmlns:a16="http://schemas.microsoft.com/office/drawing/2014/main" id="{FA684609-5331-4AD5-9722-CBBAC2A12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1389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22" name="Oval 278">
                <a:extLst>
                  <a:ext uri="{FF2B5EF4-FFF2-40B4-BE49-F238E27FC236}">
                    <a16:creationId xmlns:a16="http://schemas.microsoft.com/office/drawing/2014/main" id="{423B484F-C0DE-41FF-B4F9-25EF7AC2E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1118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3" name="AutoShape 279">
                <a:extLst>
                  <a:ext uri="{FF2B5EF4-FFF2-40B4-BE49-F238E27FC236}">
                    <a16:creationId xmlns:a16="http://schemas.microsoft.com/office/drawing/2014/main" id="{8156989E-862F-4888-B602-37E3211E2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57" y="1117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4" name="AutoShape 280">
                <a:extLst>
                  <a:ext uri="{FF2B5EF4-FFF2-40B4-BE49-F238E27FC236}">
                    <a16:creationId xmlns:a16="http://schemas.microsoft.com/office/drawing/2014/main" id="{BA8F498B-A996-4659-AF7C-DCCCA25A9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34" y="1055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5" name="AutoShape 281">
                <a:extLst>
                  <a:ext uri="{FF2B5EF4-FFF2-40B4-BE49-F238E27FC236}">
                    <a16:creationId xmlns:a16="http://schemas.microsoft.com/office/drawing/2014/main" id="{E93A499A-6ED3-4D29-8EBD-5AABB68D3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91" y="1281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6" name="AutoShape 282">
                <a:extLst>
                  <a:ext uri="{FF2B5EF4-FFF2-40B4-BE49-F238E27FC236}">
                    <a16:creationId xmlns:a16="http://schemas.microsoft.com/office/drawing/2014/main" id="{0F79574E-86A0-4E9B-8ED2-43B147332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909" y="1331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027" name="Group 283">
              <a:extLst>
                <a:ext uri="{FF2B5EF4-FFF2-40B4-BE49-F238E27FC236}">
                  <a16:creationId xmlns:a16="http://schemas.microsoft.com/office/drawing/2014/main" id="{2DB9FD04-39AF-4844-A0FF-10D495BB1B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0" y="1105"/>
              <a:ext cx="362" cy="691"/>
              <a:chOff x="1759" y="3011"/>
              <a:chExt cx="362" cy="691"/>
            </a:xfrm>
          </p:grpSpPr>
          <p:sp>
            <p:nvSpPr>
              <p:cNvPr id="32028" name="Oval 284">
                <a:extLst>
                  <a:ext uri="{FF2B5EF4-FFF2-40B4-BE49-F238E27FC236}">
                    <a16:creationId xmlns:a16="http://schemas.microsoft.com/office/drawing/2014/main" id="{D046986E-4E68-4D78-A3DC-4665FB0CA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023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29" name="Freeform 285">
                <a:extLst>
                  <a:ext uri="{FF2B5EF4-FFF2-40B4-BE49-F238E27FC236}">
                    <a16:creationId xmlns:a16="http://schemas.microsoft.com/office/drawing/2014/main" id="{58CD67F1-C12D-4710-8147-9E46DD164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294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FF"/>
                  </a:gs>
                  <a:gs pos="100000">
                    <a:srgbClr val="CC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30" name="Oval 286">
                <a:extLst>
                  <a:ext uri="{FF2B5EF4-FFF2-40B4-BE49-F238E27FC236}">
                    <a16:creationId xmlns:a16="http://schemas.microsoft.com/office/drawing/2014/main" id="{8EF4138B-88E5-4444-A548-51B04E869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023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1" name="AutoShape 287">
                <a:extLst>
                  <a:ext uri="{FF2B5EF4-FFF2-40B4-BE49-F238E27FC236}">
                    <a16:creationId xmlns:a16="http://schemas.microsoft.com/office/drawing/2014/main" id="{7A176168-8BBB-41F4-AE58-781A9D452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57" y="3022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2" name="AutoShape 288">
                <a:extLst>
                  <a:ext uri="{FF2B5EF4-FFF2-40B4-BE49-F238E27FC236}">
                    <a16:creationId xmlns:a16="http://schemas.microsoft.com/office/drawing/2014/main" id="{B33640C0-000F-4098-BACC-1F6678849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934" y="2960"/>
                <a:ext cx="77" cy="180"/>
              </a:xfrm>
              <a:prstGeom prst="moon">
                <a:avLst>
                  <a:gd name="adj" fmla="val 7889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3" name="Oval 289">
                <a:extLst>
                  <a:ext uri="{FF2B5EF4-FFF2-40B4-BE49-F238E27FC236}">
                    <a16:creationId xmlns:a16="http://schemas.microsoft.com/office/drawing/2014/main" id="{ABBF7778-023D-41BC-981E-16E76DCC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7" y="3043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4" name="Oval 290">
                <a:extLst>
                  <a:ext uri="{FF2B5EF4-FFF2-40B4-BE49-F238E27FC236}">
                    <a16:creationId xmlns:a16="http://schemas.microsoft.com/office/drawing/2014/main" id="{E0788F1C-DD74-4BD8-B2C5-7B6989749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12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CC66FF">
                      <a:gamma/>
                      <a:tint val="38039"/>
                      <a:invGamma/>
                    </a:srgbClr>
                  </a:gs>
                  <a:gs pos="100000">
                    <a:srgbClr val="CC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5" name="AutoShape 291">
                <a:extLst>
                  <a:ext uri="{FF2B5EF4-FFF2-40B4-BE49-F238E27FC236}">
                    <a16:creationId xmlns:a16="http://schemas.microsoft.com/office/drawing/2014/main" id="{6E47FD38-09DA-4576-AA00-1BE19F13E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39569">
                <a:off x="1791" y="3186"/>
                <a:ext cx="66" cy="221"/>
              </a:xfrm>
              <a:prstGeom prst="moon">
                <a:avLst>
                  <a:gd name="adj" fmla="val 77532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6" name="AutoShape 292">
                <a:extLst>
                  <a:ext uri="{FF2B5EF4-FFF2-40B4-BE49-F238E27FC236}">
                    <a16:creationId xmlns:a16="http://schemas.microsoft.com/office/drawing/2014/main" id="{6838D7CE-5217-43DF-8057-F0B906FCC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643277" flipH="1">
                <a:off x="1909" y="3236"/>
                <a:ext cx="78" cy="173"/>
              </a:xfrm>
              <a:prstGeom prst="moon">
                <a:avLst>
                  <a:gd name="adj" fmla="val 6263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37" name="Oval 293">
                <a:extLst>
                  <a:ext uri="{FF2B5EF4-FFF2-40B4-BE49-F238E27FC236}">
                    <a16:creationId xmlns:a16="http://schemas.microsoft.com/office/drawing/2014/main" id="{1128E3D3-4E6D-49C8-8093-AE39F489B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249"/>
                <a:ext cx="124" cy="1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38" name="Group 294">
            <a:extLst>
              <a:ext uri="{FF2B5EF4-FFF2-40B4-BE49-F238E27FC236}">
                <a16:creationId xmlns:a16="http://schemas.microsoft.com/office/drawing/2014/main" id="{A0ECBE34-455E-4858-8291-A51FA587800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81113" y="3068638"/>
            <a:ext cx="576262" cy="1116012"/>
            <a:chOff x="670" y="1932"/>
            <a:chExt cx="363" cy="703"/>
          </a:xfrm>
        </p:grpSpPr>
        <p:grpSp>
          <p:nvGrpSpPr>
            <p:cNvPr id="32039" name="Group 295">
              <a:extLst>
                <a:ext uri="{FF2B5EF4-FFF2-40B4-BE49-F238E27FC236}">
                  <a16:creationId xmlns:a16="http://schemas.microsoft.com/office/drawing/2014/main" id="{405ED529-AFA9-4A31-8A2E-3C33944FA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" y="1933"/>
              <a:ext cx="362" cy="702"/>
              <a:chOff x="670" y="1933"/>
              <a:chExt cx="362" cy="702"/>
            </a:xfrm>
          </p:grpSpPr>
          <p:sp>
            <p:nvSpPr>
              <p:cNvPr id="32040" name="Oval 296">
                <a:extLst>
                  <a:ext uri="{FF2B5EF4-FFF2-40B4-BE49-F238E27FC236}">
                    <a16:creationId xmlns:a16="http://schemas.microsoft.com/office/drawing/2014/main" id="{F67225CD-B8AE-4F0B-9EFD-CB71A4582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1956"/>
                <a:ext cx="285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1" name="Freeform 297">
                <a:extLst>
                  <a:ext uri="{FF2B5EF4-FFF2-40B4-BE49-F238E27FC236}">
                    <a16:creationId xmlns:a16="http://schemas.microsoft.com/office/drawing/2014/main" id="{EC4468F3-FD7C-4260-B4DA-9A885FB21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2227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42" name="Oval 298">
                <a:extLst>
                  <a:ext uri="{FF2B5EF4-FFF2-40B4-BE49-F238E27FC236}">
                    <a16:creationId xmlns:a16="http://schemas.microsoft.com/office/drawing/2014/main" id="{6DCF00E7-BB0C-482B-BA98-F06C0AF2C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1956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3" name="AutoShape 299">
                <a:extLst>
                  <a:ext uri="{FF2B5EF4-FFF2-40B4-BE49-F238E27FC236}">
                    <a16:creationId xmlns:a16="http://schemas.microsoft.com/office/drawing/2014/main" id="{115643F2-C848-4D42-9D4D-F98264159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36" y="1904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4" name="AutoShape 300">
                <a:extLst>
                  <a:ext uri="{FF2B5EF4-FFF2-40B4-BE49-F238E27FC236}">
                    <a16:creationId xmlns:a16="http://schemas.microsoft.com/office/drawing/2014/main" id="{097FC5C2-D10B-4CCD-B28D-1A2365363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54" y="1927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5" name="Oval 301">
                <a:extLst>
                  <a:ext uri="{FF2B5EF4-FFF2-40B4-BE49-F238E27FC236}">
                    <a16:creationId xmlns:a16="http://schemas.microsoft.com/office/drawing/2014/main" id="{828579A0-A2BF-4EA0-A739-9BA76A7CA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024"/>
                <a:ext cx="271" cy="49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6" name="Oval 302">
                <a:extLst>
                  <a:ext uri="{FF2B5EF4-FFF2-40B4-BE49-F238E27FC236}">
                    <a16:creationId xmlns:a16="http://schemas.microsoft.com/office/drawing/2014/main" id="{D307A85F-B443-48B9-BC81-9BECD7E9C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97" y="2069"/>
                <a:ext cx="57" cy="76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47" name="AutoShape 303">
                <a:extLst>
                  <a:ext uri="{FF2B5EF4-FFF2-40B4-BE49-F238E27FC236}">
                    <a16:creationId xmlns:a16="http://schemas.microsoft.com/office/drawing/2014/main" id="{64840E1E-B3D8-4DD7-9ACF-FD7862997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28214" flipV="1">
                <a:off x="925" y="2056"/>
                <a:ext cx="44" cy="104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048" name="Group 304">
              <a:extLst>
                <a:ext uri="{FF2B5EF4-FFF2-40B4-BE49-F238E27FC236}">
                  <a16:creationId xmlns:a16="http://schemas.microsoft.com/office/drawing/2014/main" id="{7956C5F9-C060-4F7C-86CD-7C6DB0EC7B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1932"/>
              <a:ext cx="362" cy="702"/>
              <a:chOff x="670" y="3838"/>
              <a:chExt cx="362" cy="702"/>
            </a:xfrm>
          </p:grpSpPr>
          <p:sp>
            <p:nvSpPr>
              <p:cNvPr id="32049" name="Oval 305">
                <a:extLst>
                  <a:ext uri="{FF2B5EF4-FFF2-40B4-BE49-F238E27FC236}">
                    <a16:creationId xmlns:a16="http://schemas.microsoft.com/office/drawing/2014/main" id="{BCD3FC62-2E70-404E-9B4A-E4DF7CC48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3861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0" name="Freeform 306">
                <a:extLst>
                  <a:ext uri="{FF2B5EF4-FFF2-40B4-BE49-F238E27FC236}">
                    <a16:creationId xmlns:a16="http://schemas.microsoft.com/office/drawing/2014/main" id="{4A79A305-254C-4DEE-804F-9175EA41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413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51" name="Oval 307">
                <a:extLst>
                  <a:ext uri="{FF2B5EF4-FFF2-40B4-BE49-F238E27FC236}">
                    <a16:creationId xmlns:a16="http://schemas.microsoft.com/office/drawing/2014/main" id="{83F61461-D556-4B96-B41F-CF76C2918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3861"/>
                <a:ext cx="271" cy="30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2" name="AutoShape 308">
                <a:extLst>
                  <a:ext uri="{FF2B5EF4-FFF2-40B4-BE49-F238E27FC236}">
                    <a16:creationId xmlns:a16="http://schemas.microsoft.com/office/drawing/2014/main" id="{C56D6289-4E3C-45D5-A149-E21877280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36" y="3809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3" name="AutoShape 309">
                <a:extLst>
                  <a:ext uri="{FF2B5EF4-FFF2-40B4-BE49-F238E27FC236}">
                    <a16:creationId xmlns:a16="http://schemas.microsoft.com/office/drawing/2014/main" id="{E458D68D-DC56-4BC6-8220-1227780E7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854" y="3832"/>
                <a:ext cx="77" cy="135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4" name="Oval 310">
                <a:extLst>
                  <a:ext uri="{FF2B5EF4-FFF2-40B4-BE49-F238E27FC236}">
                    <a16:creationId xmlns:a16="http://schemas.microsoft.com/office/drawing/2014/main" id="{088366FF-CE98-4A99-8CFC-8D08D23E4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" y="4152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38039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5" name="Oval 311">
                <a:extLst>
                  <a:ext uri="{FF2B5EF4-FFF2-40B4-BE49-F238E27FC236}">
                    <a16:creationId xmlns:a16="http://schemas.microsoft.com/office/drawing/2014/main" id="{519C835A-F3E4-4EBA-BD22-1598CB59F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929"/>
                <a:ext cx="271" cy="49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6" name="Oval 312">
                <a:extLst>
                  <a:ext uri="{FF2B5EF4-FFF2-40B4-BE49-F238E27FC236}">
                    <a16:creationId xmlns:a16="http://schemas.microsoft.com/office/drawing/2014/main" id="{C4DAAC6E-F161-43E9-9BA9-F9A16FB49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" y="3881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tint val="38039"/>
                      <a:invGamma/>
                    </a:srgbClr>
                  </a:gs>
                  <a:gs pos="100000">
                    <a:srgbClr val="8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7" name="Oval 313">
                <a:extLst>
                  <a:ext uri="{FF2B5EF4-FFF2-40B4-BE49-F238E27FC236}">
                    <a16:creationId xmlns:a16="http://schemas.microsoft.com/office/drawing/2014/main" id="{89EFBC55-E5DB-4825-9DF1-AA0B76C9C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97" y="3974"/>
                <a:ext cx="57" cy="76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58" name="AutoShape 314">
                <a:extLst>
                  <a:ext uri="{FF2B5EF4-FFF2-40B4-BE49-F238E27FC236}">
                    <a16:creationId xmlns:a16="http://schemas.microsoft.com/office/drawing/2014/main" id="{14B596FC-8E9D-4FE1-A975-8416484A0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28214" flipV="1">
                <a:off x="925" y="3961"/>
                <a:ext cx="44" cy="104"/>
              </a:xfrm>
              <a:prstGeom prst="triangle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59" name="Group 315">
            <a:extLst>
              <a:ext uri="{FF2B5EF4-FFF2-40B4-BE49-F238E27FC236}">
                <a16:creationId xmlns:a16="http://schemas.microsoft.com/office/drawing/2014/main" id="{64D1A05C-C2DC-47AE-B11B-3CDD196F396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52775" y="3068638"/>
            <a:ext cx="609600" cy="1117600"/>
            <a:chOff x="1169" y="1932"/>
            <a:chExt cx="384" cy="704"/>
          </a:xfrm>
        </p:grpSpPr>
        <p:grpSp>
          <p:nvGrpSpPr>
            <p:cNvPr id="32060" name="Group 316">
              <a:extLst>
                <a:ext uri="{FF2B5EF4-FFF2-40B4-BE49-F238E27FC236}">
                  <a16:creationId xmlns:a16="http://schemas.microsoft.com/office/drawing/2014/main" id="{69C37066-493C-44DC-AF05-F67037A3B6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9" y="1933"/>
              <a:ext cx="383" cy="703"/>
              <a:chOff x="1169" y="1933"/>
              <a:chExt cx="383" cy="703"/>
            </a:xfrm>
          </p:grpSpPr>
          <p:sp>
            <p:nvSpPr>
              <p:cNvPr id="32061" name="Oval 317">
                <a:extLst>
                  <a:ext uri="{FF2B5EF4-FFF2-40B4-BE49-F238E27FC236}">
                    <a16:creationId xmlns:a16="http://schemas.microsoft.com/office/drawing/2014/main" id="{3779B252-63CC-45C1-8BF9-F9ABB2DE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957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2" name="Freeform 318">
                <a:extLst>
                  <a:ext uri="{FF2B5EF4-FFF2-40B4-BE49-F238E27FC236}">
                    <a16:creationId xmlns:a16="http://schemas.microsoft.com/office/drawing/2014/main" id="{D9014752-3507-4403-B55C-B93694046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2228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63" name="Oval 319">
                <a:extLst>
                  <a:ext uri="{FF2B5EF4-FFF2-40B4-BE49-F238E27FC236}">
                    <a16:creationId xmlns:a16="http://schemas.microsoft.com/office/drawing/2014/main" id="{39E0C39C-E2AC-4C2B-8155-DF7EBA044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957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4" name="AutoShape 320">
                <a:extLst>
                  <a:ext uri="{FF2B5EF4-FFF2-40B4-BE49-F238E27FC236}">
                    <a16:creationId xmlns:a16="http://schemas.microsoft.com/office/drawing/2014/main" id="{07351611-AE8A-4458-B279-52C2422A8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556427" flipV="1">
                <a:off x="1355" y="188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5" name="AutoShape 321">
                <a:extLst>
                  <a:ext uri="{FF2B5EF4-FFF2-40B4-BE49-F238E27FC236}">
                    <a16:creationId xmlns:a16="http://schemas.microsoft.com/office/drawing/2014/main" id="{703076B3-547B-462E-8915-BEA449519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12854" flipV="1">
                <a:off x="1397" y="190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6" name="AutoShape 322">
                <a:extLst>
                  <a:ext uri="{FF2B5EF4-FFF2-40B4-BE49-F238E27FC236}">
                    <a16:creationId xmlns:a16="http://schemas.microsoft.com/office/drawing/2014/main" id="{7A7A6FC6-D143-4620-8D29-2F54EA5EE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125708" flipV="1">
                <a:off x="1309" y="1884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067" name="Group 323">
              <a:extLst>
                <a:ext uri="{FF2B5EF4-FFF2-40B4-BE49-F238E27FC236}">
                  <a16:creationId xmlns:a16="http://schemas.microsoft.com/office/drawing/2014/main" id="{4A73E510-3A5F-4039-9F6C-19342F7519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32"/>
              <a:ext cx="383" cy="703"/>
              <a:chOff x="1169" y="3838"/>
              <a:chExt cx="383" cy="703"/>
            </a:xfrm>
          </p:grpSpPr>
          <p:sp>
            <p:nvSpPr>
              <p:cNvPr id="32068" name="Oval 324">
                <a:extLst>
                  <a:ext uri="{FF2B5EF4-FFF2-40B4-BE49-F238E27FC236}">
                    <a16:creationId xmlns:a16="http://schemas.microsoft.com/office/drawing/2014/main" id="{1F935229-9DE6-46E7-AF9A-54B899E34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3862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9" name="Freeform 325">
                <a:extLst>
                  <a:ext uri="{FF2B5EF4-FFF2-40B4-BE49-F238E27FC236}">
                    <a16:creationId xmlns:a16="http://schemas.microsoft.com/office/drawing/2014/main" id="{B5009689-7D41-4F39-9074-DA8F56F4F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" y="4133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70" name="Oval 326">
                <a:extLst>
                  <a:ext uri="{FF2B5EF4-FFF2-40B4-BE49-F238E27FC236}">
                    <a16:creationId xmlns:a16="http://schemas.microsoft.com/office/drawing/2014/main" id="{CE3DA3BC-3671-48FB-8164-7EFBA6B38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3862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1" name="Oval 327">
                <a:extLst>
                  <a:ext uri="{FF2B5EF4-FFF2-40B4-BE49-F238E27FC236}">
                    <a16:creationId xmlns:a16="http://schemas.microsoft.com/office/drawing/2014/main" id="{4A984240-AAF0-4F54-853B-EC61CBD7A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01" y="3979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2" name="Oval 328">
                <a:extLst>
                  <a:ext uri="{FF2B5EF4-FFF2-40B4-BE49-F238E27FC236}">
                    <a16:creationId xmlns:a16="http://schemas.microsoft.com/office/drawing/2014/main" id="{79F94B53-1C24-4A63-8F30-E829BE7F0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0" y="4145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8039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3" name="AutoShape 329">
                <a:extLst>
                  <a:ext uri="{FF2B5EF4-FFF2-40B4-BE49-F238E27FC236}">
                    <a16:creationId xmlns:a16="http://schemas.microsoft.com/office/drawing/2014/main" id="{947154AE-45EE-45A9-9E94-9A945C93E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556427" flipV="1">
                <a:off x="1355" y="378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4" name="AutoShape 330">
                <a:extLst>
                  <a:ext uri="{FF2B5EF4-FFF2-40B4-BE49-F238E27FC236}">
                    <a16:creationId xmlns:a16="http://schemas.microsoft.com/office/drawing/2014/main" id="{B0AA89A4-DCD4-42C9-9418-3C33FAC08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12854" flipV="1">
                <a:off x="1397" y="380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5" name="AutoShape 331">
                <a:extLst>
                  <a:ext uri="{FF2B5EF4-FFF2-40B4-BE49-F238E27FC236}">
                    <a16:creationId xmlns:a16="http://schemas.microsoft.com/office/drawing/2014/main" id="{A0F999ED-30D1-449F-BE16-EA30F7EE8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125708" flipV="1">
                <a:off x="1309" y="3789"/>
                <a:ext cx="70" cy="167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76" name="Oval 332">
                <a:extLst>
                  <a:ext uri="{FF2B5EF4-FFF2-40B4-BE49-F238E27FC236}">
                    <a16:creationId xmlns:a16="http://schemas.microsoft.com/office/drawing/2014/main" id="{249EA51E-152D-4F8B-B4C9-E0EB1308C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" y="3882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38039"/>
                      <a:invGamma/>
                    </a:srgbClr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77" name="Group 333">
            <a:extLst>
              <a:ext uri="{FF2B5EF4-FFF2-40B4-BE49-F238E27FC236}">
                <a16:creationId xmlns:a16="http://schemas.microsoft.com/office/drawing/2014/main" id="{3EC96B0D-8560-4C4C-80E2-63F36202365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26025" y="3068638"/>
            <a:ext cx="576263" cy="1092200"/>
            <a:chOff x="1714" y="1971"/>
            <a:chExt cx="363" cy="688"/>
          </a:xfrm>
        </p:grpSpPr>
        <p:grpSp>
          <p:nvGrpSpPr>
            <p:cNvPr id="32078" name="Group 334">
              <a:extLst>
                <a:ext uri="{FF2B5EF4-FFF2-40B4-BE49-F238E27FC236}">
                  <a16:creationId xmlns:a16="http://schemas.microsoft.com/office/drawing/2014/main" id="{1ADE243A-EE15-4C1E-B234-D73AE4C788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972"/>
              <a:ext cx="362" cy="687"/>
              <a:chOff x="1714" y="1972"/>
              <a:chExt cx="362" cy="687"/>
            </a:xfrm>
          </p:grpSpPr>
          <p:sp>
            <p:nvSpPr>
              <p:cNvPr id="32079" name="Oval 335">
                <a:extLst>
                  <a:ext uri="{FF2B5EF4-FFF2-40B4-BE49-F238E27FC236}">
                    <a16:creationId xmlns:a16="http://schemas.microsoft.com/office/drawing/2014/main" id="{E9F9C620-0C62-4E9E-926B-7E7358642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980"/>
                <a:ext cx="25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0" name="Freeform 336">
                <a:extLst>
                  <a:ext uri="{FF2B5EF4-FFF2-40B4-BE49-F238E27FC236}">
                    <a16:creationId xmlns:a16="http://schemas.microsoft.com/office/drawing/2014/main" id="{8420CE17-5712-4730-A089-3D10B29E5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2251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81" name="Oval 337">
                <a:extLst>
                  <a:ext uri="{FF2B5EF4-FFF2-40B4-BE49-F238E27FC236}">
                    <a16:creationId xmlns:a16="http://schemas.microsoft.com/office/drawing/2014/main" id="{FAAFF214-7932-4E9D-917A-33C362D6B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1980"/>
                <a:ext cx="271" cy="271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2" name="AutoShape 338">
                <a:extLst>
                  <a:ext uri="{FF2B5EF4-FFF2-40B4-BE49-F238E27FC236}">
                    <a16:creationId xmlns:a16="http://schemas.microsoft.com/office/drawing/2014/main" id="{324C14AE-485F-4C83-BA79-02AFAAEB8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60" y="2114"/>
                <a:ext cx="226" cy="227"/>
              </a:xfrm>
              <a:prstGeom prst="flowChartOnlineStorag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3" name="AutoShape 339">
                <a:extLst>
                  <a:ext uri="{FF2B5EF4-FFF2-40B4-BE49-F238E27FC236}">
                    <a16:creationId xmlns:a16="http://schemas.microsoft.com/office/drawing/2014/main" id="{3EB30012-E811-4622-A6C0-6E47C195A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972"/>
                <a:ext cx="227" cy="23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084" name="Group 340">
              <a:extLst>
                <a:ext uri="{FF2B5EF4-FFF2-40B4-BE49-F238E27FC236}">
                  <a16:creationId xmlns:a16="http://schemas.microsoft.com/office/drawing/2014/main" id="{CF761DC5-2482-4777-ACAE-45CDF3271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1971"/>
              <a:ext cx="362" cy="687"/>
              <a:chOff x="1714" y="3877"/>
              <a:chExt cx="362" cy="687"/>
            </a:xfrm>
          </p:grpSpPr>
          <p:sp>
            <p:nvSpPr>
              <p:cNvPr id="32085" name="Oval 341">
                <a:extLst>
                  <a:ext uri="{FF2B5EF4-FFF2-40B4-BE49-F238E27FC236}">
                    <a16:creationId xmlns:a16="http://schemas.microsoft.com/office/drawing/2014/main" id="{CB5E0309-B16B-4D55-84BA-6262FFBBA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885"/>
                <a:ext cx="25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6" name="Freeform 342">
                <a:extLst>
                  <a:ext uri="{FF2B5EF4-FFF2-40B4-BE49-F238E27FC236}">
                    <a16:creationId xmlns:a16="http://schemas.microsoft.com/office/drawing/2014/main" id="{7DDF9843-04FC-4DA1-AA3B-BCED2ED30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4156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100000">
                    <a:srgbClr val="00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87" name="Oval 343">
                <a:extLst>
                  <a:ext uri="{FF2B5EF4-FFF2-40B4-BE49-F238E27FC236}">
                    <a16:creationId xmlns:a16="http://schemas.microsoft.com/office/drawing/2014/main" id="{B5EAF6DF-050C-431B-857B-D51F1D894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3885"/>
                <a:ext cx="271" cy="27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8" name="Oval 344">
                <a:extLst>
                  <a:ext uri="{FF2B5EF4-FFF2-40B4-BE49-F238E27FC236}">
                    <a16:creationId xmlns:a16="http://schemas.microsoft.com/office/drawing/2014/main" id="{7063A281-D2AB-48C4-9BD2-8EBA1443B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3" y="4174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00CC00">
                      <a:gamma/>
                      <a:tint val="38039"/>
                      <a:invGamma/>
                    </a:srgbClr>
                  </a:gs>
                  <a:gs pos="100000">
                    <a:srgbClr val="00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89" name="AutoShape 345">
                <a:extLst>
                  <a:ext uri="{FF2B5EF4-FFF2-40B4-BE49-F238E27FC236}">
                    <a16:creationId xmlns:a16="http://schemas.microsoft.com/office/drawing/2014/main" id="{142B4C18-D267-40CE-82FB-75028D238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60" y="4019"/>
                <a:ext cx="226" cy="227"/>
              </a:xfrm>
              <a:prstGeom prst="flowChartOnlineStorag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0" name="AutoShape 346">
                <a:extLst>
                  <a:ext uri="{FF2B5EF4-FFF2-40B4-BE49-F238E27FC236}">
                    <a16:creationId xmlns:a16="http://schemas.microsoft.com/office/drawing/2014/main" id="{E55F411B-09E4-4ED6-B550-6F959AB04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877"/>
                <a:ext cx="227" cy="23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1" name="Oval 347">
                <a:extLst>
                  <a:ext uri="{FF2B5EF4-FFF2-40B4-BE49-F238E27FC236}">
                    <a16:creationId xmlns:a16="http://schemas.microsoft.com/office/drawing/2014/main" id="{994A236F-2E5B-4870-AF70-42099BA55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2" y="3905"/>
                <a:ext cx="97" cy="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38039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092" name="Group 348">
            <a:extLst>
              <a:ext uri="{FF2B5EF4-FFF2-40B4-BE49-F238E27FC236}">
                <a16:creationId xmlns:a16="http://schemas.microsoft.com/office/drawing/2014/main" id="{BE469F9E-E240-4B29-B7F4-3C2FB0A2C5A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69350" y="1196975"/>
            <a:ext cx="609600" cy="1117600"/>
            <a:chOff x="1214" y="1070"/>
            <a:chExt cx="384" cy="704"/>
          </a:xfrm>
        </p:grpSpPr>
        <p:grpSp>
          <p:nvGrpSpPr>
            <p:cNvPr id="32093" name="Group 349">
              <a:extLst>
                <a:ext uri="{FF2B5EF4-FFF2-40B4-BE49-F238E27FC236}">
                  <a16:creationId xmlns:a16="http://schemas.microsoft.com/office/drawing/2014/main" id="{21E22508-0ED1-4E37-97FE-81E14469E6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4" y="1071"/>
              <a:ext cx="383" cy="703"/>
              <a:chOff x="1214" y="1071"/>
              <a:chExt cx="383" cy="703"/>
            </a:xfrm>
          </p:grpSpPr>
          <p:sp>
            <p:nvSpPr>
              <p:cNvPr id="32094" name="Oval 350">
                <a:extLst>
                  <a:ext uri="{FF2B5EF4-FFF2-40B4-BE49-F238E27FC236}">
                    <a16:creationId xmlns:a16="http://schemas.microsoft.com/office/drawing/2014/main" id="{B20CA99B-B76F-4676-B159-D574F92F9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1095"/>
                <a:ext cx="289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5" name="Freeform 351">
                <a:extLst>
                  <a:ext uri="{FF2B5EF4-FFF2-40B4-BE49-F238E27FC236}">
                    <a16:creationId xmlns:a16="http://schemas.microsoft.com/office/drawing/2014/main" id="{4E394297-3AF9-49A5-9D83-9F341E338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1366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96" name="Oval 352">
                <a:extLst>
                  <a:ext uri="{FF2B5EF4-FFF2-40B4-BE49-F238E27FC236}">
                    <a16:creationId xmlns:a16="http://schemas.microsoft.com/office/drawing/2014/main" id="{9F0CA041-08BC-4C91-A272-4AFC61A04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1095"/>
                <a:ext cx="271" cy="3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7" name="Oval 353">
                <a:extLst>
                  <a:ext uri="{FF2B5EF4-FFF2-40B4-BE49-F238E27FC236}">
                    <a16:creationId xmlns:a16="http://schemas.microsoft.com/office/drawing/2014/main" id="{0B306336-30C8-42F7-A69D-47941110F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162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8" name="Oval 354">
                <a:extLst>
                  <a:ext uri="{FF2B5EF4-FFF2-40B4-BE49-F238E27FC236}">
                    <a16:creationId xmlns:a16="http://schemas.microsoft.com/office/drawing/2014/main" id="{D7266416-FE0C-4605-88A0-17406A47E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117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99" name="Oval 355">
                <a:extLst>
                  <a:ext uri="{FF2B5EF4-FFF2-40B4-BE49-F238E27FC236}">
                    <a16:creationId xmlns:a16="http://schemas.microsoft.com/office/drawing/2014/main" id="{D177F220-9883-4094-B983-408035197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0" name="Oval 356">
                <a:extLst>
                  <a:ext uri="{FF2B5EF4-FFF2-40B4-BE49-F238E27FC236}">
                    <a16:creationId xmlns:a16="http://schemas.microsoft.com/office/drawing/2014/main" id="{8F88E2A3-734B-48CB-9129-F676E5068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1" name="Oval 357">
                <a:extLst>
                  <a:ext uri="{FF2B5EF4-FFF2-40B4-BE49-F238E27FC236}">
                    <a16:creationId xmlns:a16="http://schemas.microsoft.com/office/drawing/2014/main" id="{DAD8D9E4-3EC2-4259-AFAA-A072F8BDB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071"/>
                <a:ext cx="120" cy="11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102" name="Group 358">
              <a:extLst>
                <a:ext uri="{FF2B5EF4-FFF2-40B4-BE49-F238E27FC236}">
                  <a16:creationId xmlns:a16="http://schemas.microsoft.com/office/drawing/2014/main" id="{36FA0D18-9C3A-48DD-A9C5-55B212F129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1070"/>
              <a:ext cx="383" cy="703"/>
              <a:chOff x="1214" y="2976"/>
              <a:chExt cx="383" cy="703"/>
            </a:xfrm>
          </p:grpSpPr>
          <p:sp>
            <p:nvSpPr>
              <p:cNvPr id="32103" name="Oval 359">
                <a:extLst>
                  <a:ext uri="{FF2B5EF4-FFF2-40B4-BE49-F238E27FC236}">
                    <a16:creationId xmlns:a16="http://schemas.microsoft.com/office/drawing/2014/main" id="{AE42B2E0-1FB9-4F66-8E2A-970807266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3000"/>
                <a:ext cx="289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4" name="Freeform 360">
                <a:extLst>
                  <a:ext uri="{FF2B5EF4-FFF2-40B4-BE49-F238E27FC236}">
                    <a16:creationId xmlns:a16="http://schemas.microsoft.com/office/drawing/2014/main" id="{B61E99E3-42D2-4965-9712-CBD1E0BB1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3271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99"/>
                  </a:gs>
                  <a:gs pos="100000">
                    <a:srgbClr val="0099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05" name="Oval 361">
                <a:extLst>
                  <a:ext uri="{FF2B5EF4-FFF2-40B4-BE49-F238E27FC236}">
                    <a16:creationId xmlns:a16="http://schemas.microsoft.com/office/drawing/2014/main" id="{77B0E49E-B460-4C63-BBFD-BB47B9303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" y="3000"/>
                <a:ext cx="271" cy="30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6" name="Oval 362">
                <a:extLst>
                  <a:ext uri="{FF2B5EF4-FFF2-40B4-BE49-F238E27FC236}">
                    <a16:creationId xmlns:a16="http://schemas.microsoft.com/office/drawing/2014/main" id="{C412755D-2791-4547-8AC7-3EB623413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46" y="3117"/>
                <a:ext cx="57" cy="9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7" name="Oval 363">
                <a:extLst>
                  <a:ext uri="{FF2B5EF4-FFF2-40B4-BE49-F238E27FC236}">
                    <a16:creationId xmlns:a16="http://schemas.microsoft.com/office/drawing/2014/main" id="{81845052-D500-4E99-BCA0-DF3930954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5" y="3283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009999">
                      <a:gamma/>
                      <a:tint val="38039"/>
                      <a:invGamma/>
                    </a:srgbClr>
                  </a:gs>
                  <a:gs pos="100000">
                    <a:srgbClr val="0099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8" name="Oval 364">
                <a:extLst>
                  <a:ext uri="{FF2B5EF4-FFF2-40B4-BE49-F238E27FC236}">
                    <a16:creationId xmlns:a16="http://schemas.microsoft.com/office/drawing/2014/main" id="{30FC31BA-0E56-40F8-8442-50310BA51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67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09" name="Oval 365">
                <a:extLst>
                  <a:ext uri="{FF2B5EF4-FFF2-40B4-BE49-F238E27FC236}">
                    <a16:creationId xmlns:a16="http://schemas.microsoft.com/office/drawing/2014/main" id="{4AC08706-6095-46E2-B5A4-271030AD8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22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10" name="Oval 366">
                <a:extLst>
                  <a:ext uri="{FF2B5EF4-FFF2-40B4-BE49-F238E27FC236}">
                    <a16:creationId xmlns:a16="http://schemas.microsoft.com/office/drawing/2014/main" id="{BAC75237-EF8C-4F1E-9EBB-C4258017A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11" name="Oval 367">
                <a:extLst>
                  <a:ext uri="{FF2B5EF4-FFF2-40B4-BE49-F238E27FC236}">
                    <a16:creationId xmlns:a16="http://schemas.microsoft.com/office/drawing/2014/main" id="{0E9BE543-44B3-4703-B28D-675AAA546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12" name="Oval 368">
                <a:extLst>
                  <a:ext uri="{FF2B5EF4-FFF2-40B4-BE49-F238E27FC236}">
                    <a16:creationId xmlns:a16="http://schemas.microsoft.com/office/drawing/2014/main" id="{5A8B336A-8DCC-45C3-A716-250E12D9B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976"/>
                <a:ext cx="120" cy="1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00" name="Group 656">
            <a:extLst>
              <a:ext uri="{FF2B5EF4-FFF2-40B4-BE49-F238E27FC236}">
                <a16:creationId xmlns:a16="http://schemas.microsoft.com/office/drawing/2014/main" id="{B1FC1265-3835-45EB-99EA-ACC24F124459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06975"/>
            <a:ext cx="574675" cy="1127125"/>
            <a:chOff x="353" y="3154"/>
            <a:chExt cx="362" cy="710"/>
          </a:xfrm>
        </p:grpSpPr>
        <p:grpSp>
          <p:nvGrpSpPr>
            <p:cNvPr id="32331" name="Group 587">
              <a:extLst>
                <a:ext uri="{FF2B5EF4-FFF2-40B4-BE49-F238E27FC236}">
                  <a16:creationId xmlns:a16="http://schemas.microsoft.com/office/drawing/2014/main" id="{36EC9D66-8C92-418F-B433-E01235D775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154"/>
              <a:ext cx="362" cy="710"/>
              <a:chOff x="353" y="3151"/>
              <a:chExt cx="362" cy="710"/>
            </a:xfrm>
          </p:grpSpPr>
          <p:sp>
            <p:nvSpPr>
              <p:cNvPr id="32332" name="Oval 588">
                <a:extLst>
                  <a:ext uri="{FF2B5EF4-FFF2-40B4-BE49-F238E27FC236}">
                    <a16:creationId xmlns:a16="http://schemas.microsoft.com/office/drawing/2014/main" id="{D78EAC6E-D891-4BC7-9928-10154227D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385"/>
                <a:ext cx="46" cy="4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33" name="Group 589">
                <a:extLst>
                  <a:ext uri="{FF2B5EF4-FFF2-40B4-BE49-F238E27FC236}">
                    <a16:creationId xmlns:a16="http://schemas.microsoft.com/office/drawing/2014/main" id="{84ED5FA5-7306-4411-A3C8-8F31ACD2EF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9"/>
                <a:ext cx="362" cy="702"/>
                <a:chOff x="635" y="782"/>
                <a:chExt cx="362" cy="702"/>
              </a:xfrm>
            </p:grpSpPr>
            <p:sp>
              <p:nvSpPr>
                <p:cNvPr id="32334" name="Oval 590">
                  <a:extLst>
                    <a:ext uri="{FF2B5EF4-FFF2-40B4-BE49-F238E27FC236}">
                      <a16:creationId xmlns:a16="http://schemas.microsoft.com/office/drawing/2014/main" id="{B73D0AE4-4A4C-4290-8DC7-7CB74C8445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85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35" name="Freeform 591">
                  <a:extLst>
                    <a:ext uri="{FF2B5EF4-FFF2-40B4-BE49-F238E27FC236}">
                      <a16:creationId xmlns:a16="http://schemas.microsoft.com/office/drawing/2014/main" id="{2174BFDA-A447-473F-B9E7-C8854AD0CB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" y="1076"/>
                  <a:ext cx="362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36" name="Oval 592">
                  <a:extLst>
                    <a:ext uri="{FF2B5EF4-FFF2-40B4-BE49-F238E27FC236}">
                      <a16:creationId xmlns:a16="http://schemas.microsoft.com/office/drawing/2014/main" id="{85ADBA80-FD17-49A1-B368-D959ACE76B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37" name="AutoShape 593">
                  <a:extLst>
                    <a:ext uri="{FF2B5EF4-FFF2-40B4-BE49-F238E27FC236}">
                      <a16:creationId xmlns:a16="http://schemas.microsoft.com/office/drawing/2014/main" id="{E2F0A32F-9E28-456B-A6B0-9CDA91E512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01" y="753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38" name="AutoShape 594">
                  <a:extLst>
                    <a:ext uri="{FF2B5EF4-FFF2-40B4-BE49-F238E27FC236}">
                      <a16:creationId xmlns:a16="http://schemas.microsoft.com/office/drawing/2014/main" id="{932DE415-D8B8-46A2-9E68-912BB13C4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19" y="776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39" name="Oval 595">
                  <a:extLst>
                    <a:ext uri="{FF2B5EF4-FFF2-40B4-BE49-F238E27FC236}">
                      <a16:creationId xmlns:a16="http://schemas.microsoft.com/office/drawing/2014/main" id="{5D433AE6-6F0E-453F-8620-6C5F6A85F3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" y="825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40" name="Oval 596">
                  <a:extLst>
                    <a:ext uri="{FF2B5EF4-FFF2-40B4-BE49-F238E27FC236}">
                      <a16:creationId xmlns:a16="http://schemas.microsoft.com/office/drawing/2014/main" id="{7B240B9E-7A13-49F4-B698-EEC873754D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4" y="1096"/>
                  <a:ext cx="117" cy="116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41" name="AutoShape 597">
                  <a:extLst>
                    <a:ext uri="{FF2B5EF4-FFF2-40B4-BE49-F238E27FC236}">
                      <a16:creationId xmlns:a16="http://schemas.microsoft.com/office/drawing/2014/main" id="{15C3FAFA-CF9B-4E83-9FA3-0C818648CA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70" y="1018"/>
                  <a:ext cx="5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42" name="AutoShape 598">
                  <a:extLst>
                    <a:ext uri="{FF2B5EF4-FFF2-40B4-BE49-F238E27FC236}">
                      <a16:creationId xmlns:a16="http://schemas.microsoft.com/office/drawing/2014/main" id="{A368A959-BA01-4AB9-9D2A-0B1265906C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88" y="998"/>
                  <a:ext cx="116" cy="212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43" name="AutoShape 599">
                  <a:extLst>
                    <a:ext uri="{FF2B5EF4-FFF2-40B4-BE49-F238E27FC236}">
                      <a16:creationId xmlns:a16="http://schemas.microsoft.com/office/drawing/2014/main" id="{541CBADD-8AB9-4186-A549-B378815F1D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8" y="1033"/>
                  <a:ext cx="115" cy="174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44" name="AutoShape 600">
                  <a:extLst>
                    <a:ext uri="{FF2B5EF4-FFF2-40B4-BE49-F238E27FC236}">
                      <a16:creationId xmlns:a16="http://schemas.microsoft.com/office/drawing/2014/main" id="{DD8F6DE0-B879-4091-80FA-8F8E10F899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" y="1018"/>
                  <a:ext cx="7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45" name="AutoShape 601">
                <a:extLst>
                  <a:ext uri="{FF2B5EF4-FFF2-40B4-BE49-F238E27FC236}">
                    <a16:creationId xmlns:a16="http://schemas.microsoft.com/office/drawing/2014/main" id="{D24F47C0-906D-4CD3-92AC-0FD9BF5FD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51" y="3151"/>
                <a:ext cx="90" cy="272"/>
              </a:xfrm>
              <a:prstGeom prst="moon">
                <a:avLst>
                  <a:gd name="adj" fmla="val 2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330" name="Group 586">
              <a:extLst>
                <a:ext uri="{FF2B5EF4-FFF2-40B4-BE49-F238E27FC236}">
                  <a16:creationId xmlns:a16="http://schemas.microsoft.com/office/drawing/2014/main" id="{0AA3D9C3-EB03-466B-8E22-DB1031C2E6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154"/>
              <a:ext cx="362" cy="710"/>
              <a:chOff x="353" y="3151"/>
              <a:chExt cx="362" cy="710"/>
            </a:xfrm>
          </p:grpSpPr>
          <p:sp>
            <p:nvSpPr>
              <p:cNvPr id="32216" name="Oval 472">
                <a:extLst>
                  <a:ext uri="{FF2B5EF4-FFF2-40B4-BE49-F238E27FC236}">
                    <a16:creationId xmlns:a16="http://schemas.microsoft.com/office/drawing/2014/main" id="{DF27C63C-A29E-4EB8-9E65-BEB1ED78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385"/>
                <a:ext cx="46" cy="4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202" name="Group 458">
                <a:extLst>
                  <a:ext uri="{FF2B5EF4-FFF2-40B4-BE49-F238E27FC236}">
                    <a16:creationId xmlns:a16="http://schemas.microsoft.com/office/drawing/2014/main" id="{1865AED2-0250-456C-B2B6-52F9C295F0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9"/>
                <a:ext cx="362" cy="702"/>
                <a:chOff x="635" y="782"/>
                <a:chExt cx="362" cy="702"/>
              </a:xfrm>
            </p:grpSpPr>
            <p:sp>
              <p:nvSpPr>
                <p:cNvPr id="32203" name="Oval 459">
                  <a:extLst>
                    <a:ext uri="{FF2B5EF4-FFF2-40B4-BE49-F238E27FC236}">
                      <a16:creationId xmlns:a16="http://schemas.microsoft.com/office/drawing/2014/main" id="{AE972F76-CD05-4F7F-A04C-8E3EBD4DD2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85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4" name="Freeform 460">
                  <a:extLst>
                    <a:ext uri="{FF2B5EF4-FFF2-40B4-BE49-F238E27FC236}">
                      <a16:creationId xmlns:a16="http://schemas.microsoft.com/office/drawing/2014/main" id="{9A49B0B8-A226-4B6E-9704-6D664B7413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" y="1076"/>
                  <a:ext cx="362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5" name="Oval 461">
                  <a:extLst>
                    <a:ext uri="{FF2B5EF4-FFF2-40B4-BE49-F238E27FC236}">
                      <a16:creationId xmlns:a16="http://schemas.microsoft.com/office/drawing/2014/main" id="{6CA7F542-7C2B-4F47-9265-68C62D00A7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71" cy="309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6" name="AutoShape 462">
                  <a:extLst>
                    <a:ext uri="{FF2B5EF4-FFF2-40B4-BE49-F238E27FC236}">
                      <a16:creationId xmlns:a16="http://schemas.microsoft.com/office/drawing/2014/main" id="{CF64BC48-7B98-480B-951D-88D4E14849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01" y="753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7" name="AutoShape 463">
                  <a:extLst>
                    <a:ext uri="{FF2B5EF4-FFF2-40B4-BE49-F238E27FC236}">
                      <a16:creationId xmlns:a16="http://schemas.microsoft.com/office/drawing/2014/main" id="{92B886BD-405E-4F09-9194-813B1A52A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19" y="776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8" name="Oval 464">
                  <a:extLst>
                    <a:ext uri="{FF2B5EF4-FFF2-40B4-BE49-F238E27FC236}">
                      <a16:creationId xmlns:a16="http://schemas.microsoft.com/office/drawing/2014/main" id="{349DE430-7059-4DF1-940E-E4B8F01AC8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" y="825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0000">
                        <a:gamma/>
                        <a:tint val="38039"/>
                        <a:invGamma/>
                      </a:srgbClr>
                    </a:gs>
                    <a:gs pos="100000">
                      <a:srgbClr val="8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9" name="Oval 465">
                  <a:extLst>
                    <a:ext uri="{FF2B5EF4-FFF2-40B4-BE49-F238E27FC236}">
                      <a16:creationId xmlns:a16="http://schemas.microsoft.com/office/drawing/2014/main" id="{CD1A1F92-43DB-42A3-A926-DE9D1B4AC9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4" y="1096"/>
                  <a:ext cx="117" cy="11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38039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10" name="AutoShape 466">
                  <a:extLst>
                    <a:ext uri="{FF2B5EF4-FFF2-40B4-BE49-F238E27FC236}">
                      <a16:creationId xmlns:a16="http://schemas.microsoft.com/office/drawing/2014/main" id="{B5906E10-49D7-4FB6-A8E7-F24C4FAFEF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70" y="1018"/>
                  <a:ext cx="5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11" name="AutoShape 467">
                  <a:extLst>
                    <a:ext uri="{FF2B5EF4-FFF2-40B4-BE49-F238E27FC236}">
                      <a16:creationId xmlns:a16="http://schemas.microsoft.com/office/drawing/2014/main" id="{309EBD06-D183-4C5E-B67E-EFA5F1FFBB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88" y="998"/>
                  <a:ext cx="116" cy="212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12" name="AutoShape 468">
                  <a:extLst>
                    <a:ext uri="{FF2B5EF4-FFF2-40B4-BE49-F238E27FC236}">
                      <a16:creationId xmlns:a16="http://schemas.microsoft.com/office/drawing/2014/main" id="{71F553D1-2E29-4BBC-A1D3-C036F2082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8" y="1033"/>
                  <a:ext cx="115" cy="174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13" name="AutoShape 469">
                  <a:extLst>
                    <a:ext uri="{FF2B5EF4-FFF2-40B4-BE49-F238E27FC236}">
                      <a16:creationId xmlns:a16="http://schemas.microsoft.com/office/drawing/2014/main" id="{4FF523CD-C050-4CD2-A5C8-CDF385E497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" y="1018"/>
                  <a:ext cx="7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215" name="AutoShape 471">
                <a:extLst>
                  <a:ext uri="{FF2B5EF4-FFF2-40B4-BE49-F238E27FC236}">
                    <a16:creationId xmlns:a16="http://schemas.microsoft.com/office/drawing/2014/main" id="{A2A55F6B-6C35-41BA-AA73-295272090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51" y="3151"/>
                <a:ext cx="90" cy="272"/>
              </a:xfrm>
              <a:prstGeom prst="moon">
                <a:avLst>
                  <a:gd name="adj" fmla="val 2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01" name="Group 657">
            <a:extLst>
              <a:ext uri="{FF2B5EF4-FFF2-40B4-BE49-F238E27FC236}">
                <a16:creationId xmlns:a16="http://schemas.microsoft.com/office/drawing/2014/main" id="{19F39835-55E6-4CAA-A674-92FBF327619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011738"/>
            <a:ext cx="608013" cy="1117600"/>
            <a:chOff x="1532" y="3157"/>
            <a:chExt cx="383" cy="704"/>
          </a:xfrm>
        </p:grpSpPr>
        <p:grpSp>
          <p:nvGrpSpPr>
            <p:cNvPr id="32346" name="Group 602">
              <a:extLst>
                <a:ext uri="{FF2B5EF4-FFF2-40B4-BE49-F238E27FC236}">
                  <a16:creationId xmlns:a16="http://schemas.microsoft.com/office/drawing/2014/main" id="{EF5713AB-8C25-4BDA-ABF0-273C66B9C1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157"/>
              <a:ext cx="383" cy="704"/>
              <a:chOff x="1532" y="3158"/>
              <a:chExt cx="383" cy="704"/>
            </a:xfrm>
          </p:grpSpPr>
          <p:sp>
            <p:nvSpPr>
              <p:cNvPr id="32347" name="Oval 603">
                <a:extLst>
                  <a:ext uri="{FF2B5EF4-FFF2-40B4-BE49-F238E27FC236}">
                    <a16:creationId xmlns:a16="http://schemas.microsoft.com/office/drawing/2014/main" id="{DEAA658B-E239-47A1-AC1C-279120B1D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392"/>
                <a:ext cx="46" cy="4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48" name="Group 604">
                <a:extLst>
                  <a:ext uri="{FF2B5EF4-FFF2-40B4-BE49-F238E27FC236}">
                    <a16:creationId xmlns:a16="http://schemas.microsoft.com/office/drawing/2014/main" id="{F7DE37F6-2E11-4A71-85D2-B2926E0C12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160"/>
                <a:ext cx="383" cy="702"/>
                <a:chOff x="1134" y="783"/>
                <a:chExt cx="383" cy="702"/>
              </a:xfrm>
            </p:grpSpPr>
            <p:sp>
              <p:nvSpPr>
                <p:cNvPr id="32349" name="Oval 605">
                  <a:extLst>
                    <a:ext uri="{FF2B5EF4-FFF2-40B4-BE49-F238E27FC236}">
                      <a16:creationId xmlns:a16="http://schemas.microsoft.com/office/drawing/2014/main" id="{CDB529F5-D847-4663-AB95-76037E16F6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89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0" name="Freeform 606">
                  <a:extLst>
                    <a:ext uri="{FF2B5EF4-FFF2-40B4-BE49-F238E27FC236}">
                      <a16:creationId xmlns:a16="http://schemas.microsoft.com/office/drawing/2014/main" id="{3971EA40-09A3-4031-9CAE-6D41501FCA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4" y="1077"/>
                  <a:ext cx="383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51" name="Oval 607">
                  <a:extLst>
                    <a:ext uri="{FF2B5EF4-FFF2-40B4-BE49-F238E27FC236}">
                      <a16:creationId xmlns:a16="http://schemas.microsoft.com/office/drawing/2014/main" id="{22ACD0BB-586D-4ADB-B4AA-4F5A7F0B4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2" name="Freeform 608">
                  <a:extLst>
                    <a:ext uri="{FF2B5EF4-FFF2-40B4-BE49-F238E27FC236}">
                      <a16:creationId xmlns:a16="http://schemas.microsoft.com/office/drawing/2014/main" id="{F2D962CE-6D58-47F8-B45A-C326B4EFCF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9" y="1077"/>
                  <a:ext cx="97" cy="57"/>
                </a:xfrm>
                <a:custGeom>
                  <a:avLst/>
                  <a:gdLst>
                    <a:gd name="T0" fmla="*/ 68 w 181"/>
                    <a:gd name="T1" fmla="*/ 0 h 46"/>
                    <a:gd name="T2" fmla="*/ 0 w 181"/>
                    <a:gd name="T3" fmla="*/ 46 h 46"/>
                    <a:gd name="T4" fmla="*/ 181 w 181"/>
                    <a:gd name="T5" fmla="*/ 23 h 46"/>
                    <a:gd name="T6" fmla="*/ 68 w 181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46">
                      <a:moveTo>
                        <a:pt x="68" y="0"/>
                      </a:moveTo>
                      <a:lnTo>
                        <a:pt x="0" y="46"/>
                      </a:lnTo>
                      <a:lnTo>
                        <a:pt x="181" y="23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53" name="Oval 609">
                  <a:extLst>
                    <a:ext uri="{FF2B5EF4-FFF2-40B4-BE49-F238E27FC236}">
                      <a16:creationId xmlns:a16="http://schemas.microsoft.com/office/drawing/2014/main" id="{E5EBB069-11A5-429F-B85C-0B374D5477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366" y="923"/>
                  <a:ext cx="5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4" name="AutoShape 610">
                  <a:extLst>
                    <a:ext uri="{FF2B5EF4-FFF2-40B4-BE49-F238E27FC236}">
                      <a16:creationId xmlns:a16="http://schemas.microsoft.com/office/drawing/2014/main" id="{621DBCB7-E1F7-41D7-87D5-F68E741695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23970">
                  <a:off x="1277" y="731"/>
                  <a:ext cx="77" cy="181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5" name="AutoShape 611">
                  <a:extLst>
                    <a:ext uri="{FF2B5EF4-FFF2-40B4-BE49-F238E27FC236}">
                      <a16:creationId xmlns:a16="http://schemas.microsoft.com/office/drawing/2014/main" id="{48F464F6-7A14-430A-B4FD-D91B917753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1315" y="777"/>
                  <a:ext cx="77" cy="136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6" name="Oval 612">
                  <a:extLst>
                    <a:ext uri="{FF2B5EF4-FFF2-40B4-BE49-F238E27FC236}">
                      <a16:creationId xmlns:a16="http://schemas.microsoft.com/office/drawing/2014/main" id="{0857CB08-76E8-4D4D-A1C3-B0807B71D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9" y="826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57" name="Oval 613">
                  <a:extLst>
                    <a:ext uri="{FF2B5EF4-FFF2-40B4-BE49-F238E27FC236}">
                      <a16:creationId xmlns:a16="http://schemas.microsoft.com/office/drawing/2014/main" id="{5B6CE650-FC1F-495E-9D2A-C7077F034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5" y="1089"/>
                  <a:ext cx="116" cy="11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58" name="AutoShape 614">
                <a:extLst>
                  <a:ext uri="{FF2B5EF4-FFF2-40B4-BE49-F238E27FC236}">
                    <a16:creationId xmlns:a16="http://schemas.microsoft.com/office/drawing/2014/main" id="{A352B19C-A148-462C-80DC-E9285B84B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731" y="3158"/>
                <a:ext cx="90" cy="272"/>
              </a:xfrm>
              <a:prstGeom prst="moon">
                <a:avLst>
                  <a:gd name="adj" fmla="val 2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329" name="Group 585">
              <a:extLst>
                <a:ext uri="{FF2B5EF4-FFF2-40B4-BE49-F238E27FC236}">
                  <a16:creationId xmlns:a16="http://schemas.microsoft.com/office/drawing/2014/main" id="{DF8B1D97-0A1D-47FB-BA4B-3B2FC03EFD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157"/>
              <a:ext cx="383" cy="704"/>
              <a:chOff x="1532" y="3158"/>
              <a:chExt cx="383" cy="704"/>
            </a:xfrm>
          </p:grpSpPr>
          <p:sp>
            <p:nvSpPr>
              <p:cNvPr id="32217" name="Oval 473">
                <a:extLst>
                  <a:ext uri="{FF2B5EF4-FFF2-40B4-BE49-F238E27FC236}">
                    <a16:creationId xmlns:a16="http://schemas.microsoft.com/office/drawing/2014/main" id="{6BA8B8FE-D376-433A-A616-D2432260F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392"/>
                <a:ext cx="46" cy="4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192" name="Group 448">
                <a:extLst>
                  <a:ext uri="{FF2B5EF4-FFF2-40B4-BE49-F238E27FC236}">
                    <a16:creationId xmlns:a16="http://schemas.microsoft.com/office/drawing/2014/main" id="{F8C74B7C-B30F-4154-94F7-CFEB26BC3B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160"/>
                <a:ext cx="383" cy="702"/>
                <a:chOff x="1134" y="783"/>
                <a:chExt cx="383" cy="702"/>
              </a:xfrm>
            </p:grpSpPr>
            <p:sp>
              <p:nvSpPr>
                <p:cNvPr id="32193" name="Oval 449">
                  <a:extLst>
                    <a:ext uri="{FF2B5EF4-FFF2-40B4-BE49-F238E27FC236}">
                      <a16:creationId xmlns:a16="http://schemas.microsoft.com/office/drawing/2014/main" id="{ABB69BF1-BFF8-4005-850E-817D924CDC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89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94" name="Freeform 450">
                  <a:extLst>
                    <a:ext uri="{FF2B5EF4-FFF2-40B4-BE49-F238E27FC236}">
                      <a16:creationId xmlns:a16="http://schemas.microsoft.com/office/drawing/2014/main" id="{2E75A19B-A8AE-4B28-B94C-1B8440768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4" y="1077"/>
                  <a:ext cx="383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5" name="Oval 451">
                  <a:extLst>
                    <a:ext uri="{FF2B5EF4-FFF2-40B4-BE49-F238E27FC236}">
                      <a16:creationId xmlns:a16="http://schemas.microsoft.com/office/drawing/2014/main" id="{0D5F1C0C-9B89-48CD-8336-337BCE278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96" name="Freeform 452">
                  <a:extLst>
                    <a:ext uri="{FF2B5EF4-FFF2-40B4-BE49-F238E27FC236}">
                      <a16:creationId xmlns:a16="http://schemas.microsoft.com/office/drawing/2014/main" id="{C644B4AC-64DB-4D6D-A317-C5DC82E2C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9" y="1077"/>
                  <a:ext cx="97" cy="57"/>
                </a:xfrm>
                <a:custGeom>
                  <a:avLst/>
                  <a:gdLst>
                    <a:gd name="T0" fmla="*/ 68 w 181"/>
                    <a:gd name="T1" fmla="*/ 0 h 46"/>
                    <a:gd name="T2" fmla="*/ 0 w 181"/>
                    <a:gd name="T3" fmla="*/ 46 h 46"/>
                    <a:gd name="T4" fmla="*/ 181 w 181"/>
                    <a:gd name="T5" fmla="*/ 23 h 46"/>
                    <a:gd name="T6" fmla="*/ 68 w 181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46">
                      <a:moveTo>
                        <a:pt x="68" y="0"/>
                      </a:moveTo>
                      <a:lnTo>
                        <a:pt x="0" y="46"/>
                      </a:lnTo>
                      <a:lnTo>
                        <a:pt x="181" y="23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7" name="Oval 453">
                  <a:extLst>
                    <a:ext uri="{FF2B5EF4-FFF2-40B4-BE49-F238E27FC236}">
                      <a16:creationId xmlns:a16="http://schemas.microsoft.com/office/drawing/2014/main" id="{F1B8B5D9-2CA3-4224-BF95-EEBA2BAFCD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366" y="923"/>
                  <a:ext cx="57" cy="9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98" name="AutoShape 454">
                  <a:extLst>
                    <a:ext uri="{FF2B5EF4-FFF2-40B4-BE49-F238E27FC236}">
                      <a16:creationId xmlns:a16="http://schemas.microsoft.com/office/drawing/2014/main" id="{AF49F983-119F-4043-A32E-A1DA5A0A2C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23970">
                  <a:off x="1277" y="731"/>
                  <a:ext cx="77" cy="181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99" name="AutoShape 455">
                  <a:extLst>
                    <a:ext uri="{FF2B5EF4-FFF2-40B4-BE49-F238E27FC236}">
                      <a16:creationId xmlns:a16="http://schemas.microsoft.com/office/drawing/2014/main" id="{D9025A92-C3F2-4E12-BF5E-98C631A692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1315" y="777"/>
                  <a:ext cx="77" cy="136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0" name="Oval 456">
                  <a:extLst>
                    <a:ext uri="{FF2B5EF4-FFF2-40B4-BE49-F238E27FC236}">
                      <a16:creationId xmlns:a16="http://schemas.microsoft.com/office/drawing/2014/main" id="{C86AD2A2-BD40-42D1-BFC6-3894F4B8F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9" y="826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38039"/>
                        <a:invGamma/>
                      </a:srgbClr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01" name="Oval 457">
                  <a:extLst>
                    <a:ext uri="{FF2B5EF4-FFF2-40B4-BE49-F238E27FC236}">
                      <a16:creationId xmlns:a16="http://schemas.microsoft.com/office/drawing/2014/main" id="{DC7819FE-FED4-4963-AD7C-529A1E789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5" y="1089"/>
                  <a:ext cx="116" cy="11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38039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218" name="AutoShape 474">
                <a:extLst>
                  <a:ext uri="{FF2B5EF4-FFF2-40B4-BE49-F238E27FC236}">
                    <a16:creationId xmlns:a16="http://schemas.microsoft.com/office/drawing/2014/main" id="{FA619081-D0FC-4DDA-B235-E0C7BC0D6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731" y="3158"/>
                <a:ext cx="90" cy="272"/>
              </a:xfrm>
              <a:prstGeom prst="moon">
                <a:avLst>
                  <a:gd name="adj" fmla="val 2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02" name="Group 658">
            <a:extLst>
              <a:ext uri="{FF2B5EF4-FFF2-40B4-BE49-F238E27FC236}">
                <a16:creationId xmlns:a16="http://schemas.microsoft.com/office/drawing/2014/main" id="{DC051E45-0C4B-413A-8285-9238E07B716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013325"/>
            <a:ext cx="720725" cy="1114425"/>
            <a:chOff x="2757" y="3158"/>
            <a:chExt cx="454" cy="702"/>
          </a:xfrm>
        </p:grpSpPr>
        <p:grpSp>
          <p:nvGrpSpPr>
            <p:cNvPr id="32359" name="Group 615">
              <a:extLst>
                <a:ext uri="{FF2B5EF4-FFF2-40B4-BE49-F238E27FC236}">
                  <a16:creationId xmlns:a16="http://schemas.microsoft.com/office/drawing/2014/main" id="{6B3B8679-6BD6-43B4-A953-384F08F7EA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158"/>
              <a:ext cx="454" cy="702"/>
              <a:chOff x="2757" y="3158"/>
              <a:chExt cx="454" cy="702"/>
            </a:xfrm>
          </p:grpSpPr>
          <p:grpSp>
            <p:nvGrpSpPr>
              <p:cNvPr id="32360" name="Group 616">
                <a:extLst>
                  <a:ext uri="{FF2B5EF4-FFF2-40B4-BE49-F238E27FC236}">
                    <a16:creationId xmlns:a16="http://schemas.microsoft.com/office/drawing/2014/main" id="{DC7F7D37-1500-43F7-A562-9B31272082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3430"/>
                <a:ext cx="182" cy="182"/>
                <a:chOff x="3029" y="3430"/>
                <a:chExt cx="272" cy="272"/>
              </a:xfrm>
            </p:grpSpPr>
            <p:sp>
              <p:nvSpPr>
                <p:cNvPr id="32361" name="AutoShape 617">
                  <a:extLst>
                    <a:ext uri="{FF2B5EF4-FFF2-40B4-BE49-F238E27FC236}">
                      <a16:creationId xmlns:a16="http://schemas.microsoft.com/office/drawing/2014/main" id="{AF901B10-ACEC-478F-A370-36901604F5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3430"/>
                  <a:ext cx="272" cy="272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62" name="AutoShape 618">
                  <a:extLst>
                    <a:ext uri="{FF2B5EF4-FFF2-40B4-BE49-F238E27FC236}">
                      <a16:creationId xmlns:a16="http://schemas.microsoft.com/office/drawing/2014/main" id="{812936D9-37BC-4106-B079-CB44E0B0D7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452"/>
                  <a:ext cx="227" cy="227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63" name="Oval 619">
                <a:extLst>
                  <a:ext uri="{FF2B5EF4-FFF2-40B4-BE49-F238E27FC236}">
                    <a16:creationId xmlns:a16="http://schemas.microsoft.com/office/drawing/2014/main" id="{78FDCCB0-6CD3-460D-B546-832DA76E8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85" cy="30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64" name="Freeform 620">
                <a:extLst>
                  <a:ext uri="{FF2B5EF4-FFF2-40B4-BE49-F238E27FC236}">
                    <a16:creationId xmlns:a16="http://schemas.microsoft.com/office/drawing/2014/main" id="{1E860890-AB25-4658-9BAC-00591870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45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65" name="Oval 621">
                <a:extLst>
                  <a:ext uri="{FF2B5EF4-FFF2-40B4-BE49-F238E27FC236}">
                    <a16:creationId xmlns:a16="http://schemas.microsoft.com/office/drawing/2014/main" id="{32CF010D-3573-4DB0-8B3C-D705C9135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71" cy="29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66" name="Oval 622">
                <a:extLst>
                  <a:ext uri="{FF2B5EF4-FFF2-40B4-BE49-F238E27FC236}">
                    <a16:creationId xmlns:a16="http://schemas.microsoft.com/office/drawing/2014/main" id="{E13387F7-7EB7-4BC9-A5ED-667DCF4D5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3472"/>
                <a:ext cx="117" cy="116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67" name="Oval 623">
                <a:extLst>
                  <a:ext uri="{FF2B5EF4-FFF2-40B4-BE49-F238E27FC236}">
                    <a16:creationId xmlns:a16="http://schemas.microsoft.com/office/drawing/2014/main" id="{F9AD45A5-843A-4A52-9E55-BCC0C34B4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339"/>
                <a:ext cx="45" cy="91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68" name="AutoShape 624">
                <a:extLst>
                  <a:ext uri="{FF2B5EF4-FFF2-40B4-BE49-F238E27FC236}">
                    <a16:creationId xmlns:a16="http://schemas.microsoft.com/office/drawing/2014/main" id="{A9044D36-DE93-47C9-B2AF-DD69C7F6A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>
                <a:off x="2989" y="3249"/>
                <a:ext cx="57" cy="226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69" name="AutoShape 625">
                <a:extLst>
                  <a:ext uri="{FF2B5EF4-FFF2-40B4-BE49-F238E27FC236}">
                    <a16:creationId xmlns:a16="http://schemas.microsoft.com/office/drawing/2014/main" id="{5DC18985-0A75-404E-BC15-5C06DA700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158"/>
                <a:ext cx="318" cy="317"/>
              </a:xfrm>
              <a:custGeom>
                <a:avLst/>
                <a:gdLst>
                  <a:gd name="G0" fmla="+- 204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04"/>
                  <a:gd name="G18" fmla="*/ 204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204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204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8 w 21600"/>
                  <a:gd name="T15" fmla="*/ 10800 h 21600"/>
                  <a:gd name="T16" fmla="*/ 10800 w 21600"/>
                  <a:gd name="T17" fmla="*/ 10596 h 21600"/>
                  <a:gd name="T18" fmla="*/ 1630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596" y="10800"/>
                    </a:moveTo>
                    <a:cubicBezTo>
                      <a:pt x="10596" y="10687"/>
                      <a:pt x="10687" y="10596"/>
                      <a:pt x="10800" y="10596"/>
                    </a:cubicBezTo>
                    <a:cubicBezTo>
                      <a:pt x="10912" y="10596"/>
                      <a:pt x="11004" y="10687"/>
                      <a:pt x="11004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326" name="Group 582">
              <a:extLst>
                <a:ext uri="{FF2B5EF4-FFF2-40B4-BE49-F238E27FC236}">
                  <a16:creationId xmlns:a16="http://schemas.microsoft.com/office/drawing/2014/main" id="{9C15A045-2B8A-405B-B153-612FFB04F5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158"/>
              <a:ext cx="454" cy="702"/>
              <a:chOff x="2757" y="3158"/>
              <a:chExt cx="454" cy="702"/>
            </a:xfrm>
          </p:grpSpPr>
          <p:grpSp>
            <p:nvGrpSpPr>
              <p:cNvPr id="32244" name="Group 500">
                <a:extLst>
                  <a:ext uri="{FF2B5EF4-FFF2-40B4-BE49-F238E27FC236}">
                    <a16:creationId xmlns:a16="http://schemas.microsoft.com/office/drawing/2014/main" id="{EC99880D-E7F4-477B-B0CA-24CEA1092B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3430"/>
                <a:ext cx="182" cy="182"/>
                <a:chOff x="3029" y="3430"/>
                <a:chExt cx="272" cy="272"/>
              </a:xfrm>
            </p:grpSpPr>
            <p:sp>
              <p:nvSpPr>
                <p:cNvPr id="32242" name="AutoShape 498">
                  <a:extLst>
                    <a:ext uri="{FF2B5EF4-FFF2-40B4-BE49-F238E27FC236}">
                      <a16:creationId xmlns:a16="http://schemas.microsoft.com/office/drawing/2014/main" id="{E552F807-EDEA-4034-8072-240D2D3EE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3430"/>
                  <a:ext cx="272" cy="272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43" name="AutoShape 499">
                  <a:extLst>
                    <a:ext uri="{FF2B5EF4-FFF2-40B4-BE49-F238E27FC236}">
                      <a16:creationId xmlns:a16="http://schemas.microsoft.com/office/drawing/2014/main" id="{1C34E3AF-A60A-4F7B-BA95-EBFEA9618C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452"/>
                  <a:ext cx="227" cy="227"/>
                </a:xfrm>
                <a:prstGeom prst="parallelogram">
                  <a:avLst>
                    <a:gd name="adj" fmla="val 25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220" name="Oval 476">
                <a:extLst>
                  <a:ext uri="{FF2B5EF4-FFF2-40B4-BE49-F238E27FC236}">
                    <a16:creationId xmlns:a16="http://schemas.microsoft.com/office/drawing/2014/main" id="{9A97CCBD-ACB8-4DC3-B446-11C0A6429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21" name="Freeform 477">
                <a:extLst>
                  <a:ext uri="{FF2B5EF4-FFF2-40B4-BE49-F238E27FC236}">
                    <a16:creationId xmlns:a16="http://schemas.microsoft.com/office/drawing/2014/main" id="{BD1F51F1-1ABC-4B81-86E6-3D33D9E02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45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22" name="Oval 478">
                <a:extLst>
                  <a:ext uri="{FF2B5EF4-FFF2-40B4-BE49-F238E27FC236}">
                    <a16:creationId xmlns:a16="http://schemas.microsoft.com/office/drawing/2014/main" id="{18FA9BD8-C9AC-4D92-BD12-B775BFCC6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71" cy="29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26" name="Oval 482">
                <a:extLst>
                  <a:ext uri="{FF2B5EF4-FFF2-40B4-BE49-F238E27FC236}">
                    <a16:creationId xmlns:a16="http://schemas.microsoft.com/office/drawing/2014/main" id="{280832A2-590C-4B75-83F3-589F24DFC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3472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CCCC00">
                      <a:gamma/>
                      <a:tint val="38039"/>
                      <a:invGamma/>
                    </a:srgbClr>
                  </a:gs>
                  <a:gs pos="100000">
                    <a:srgbClr val="CC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39" name="Oval 495">
                <a:extLst>
                  <a:ext uri="{FF2B5EF4-FFF2-40B4-BE49-F238E27FC236}">
                    <a16:creationId xmlns:a16="http://schemas.microsoft.com/office/drawing/2014/main" id="{6003EE8E-26FF-40FD-AACB-1C65E9A71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339"/>
                <a:ext cx="45" cy="9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40" name="AutoShape 496">
                <a:extLst>
                  <a:ext uri="{FF2B5EF4-FFF2-40B4-BE49-F238E27FC236}">
                    <a16:creationId xmlns:a16="http://schemas.microsoft.com/office/drawing/2014/main" id="{400F55ED-3D3F-4112-B3E5-9BE29D806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>
                <a:off x="2989" y="3249"/>
                <a:ext cx="57" cy="226"/>
              </a:xfrm>
              <a:prstGeom prst="moon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41" name="AutoShape 497">
                <a:extLst>
                  <a:ext uri="{FF2B5EF4-FFF2-40B4-BE49-F238E27FC236}">
                    <a16:creationId xmlns:a16="http://schemas.microsoft.com/office/drawing/2014/main" id="{35E8BE42-D106-4F89-96BE-6C31C6F03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158"/>
                <a:ext cx="318" cy="317"/>
              </a:xfrm>
              <a:custGeom>
                <a:avLst/>
                <a:gdLst>
                  <a:gd name="G0" fmla="+- 204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04"/>
                  <a:gd name="G18" fmla="*/ 204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204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204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8 w 21600"/>
                  <a:gd name="T15" fmla="*/ 10800 h 21600"/>
                  <a:gd name="T16" fmla="*/ 10800 w 21600"/>
                  <a:gd name="T17" fmla="*/ 10596 h 21600"/>
                  <a:gd name="T18" fmla="*/ 1630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596" y="10800"/>
                    </a:moveTo>
                    <a:cubicBezTo>
                      <a:pt x="10596" y="10687"/>
                      <a:pt x="10687" y="10596"/>
                      <a:pt x="10800" y="10596"/>
                    </a:cubicBezTo>
                    <a:cubicBezTo>
                      <a:pt x="10912" y="10596"/>
                      <a:pt x="11004" y="10687"/>
                      <a:pt x="11004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03" name="Group 659">
            <a:extLst>
              <a:ext uri="{FF2B5EF4-FFF2-40B4-BE49-F238E27FC236}">
                <a16:creationId xmlns:a16="http://schemas.microsoft.com/office/drawing/2014/main" id="{3E38F0C6-8C55-42BB-9420-447355695D2F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5021263"/>
            <a:ext cx="623887" cy="1098550"/>
            <a:chOff x="3891" y="3163"/>
            <a:chExt cx="393" cy="692"/>
          </a:xfrm>
        </p:grpSpPr>
        <p:grpSp>
          <p:nvGrpSpPr>
            <p:cNvPr id="32370" name="Group 626">
              <a:extLst>
                <a:ext uri="{FF2B5EF4-FFF2-40B4-BE49-F238E27FC236}">
                  <a16:creationId xmlns:a16="http://schemas.microsoft.com/office/drawing/2014/main" id="{A98F42C2-5D58-4481-970A-B571DBD3AC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163"/>
              <a:ext cx="393" cy="692"/>
              <a:chOff x="3891" y="3158"/>
              <a:chExt cx="393" cy="692"/>
            </a:xfrm>
          </p:grpSpPr>
          <p:grpSp>
            <p:nvGrpSpPr>
              <p:cNvPr id="32371" name="Group 627">
                <a:extLst>
                  <a:ext uri="{FF2B5EF4-FFF2-40B4-BE49-F238E27FC236}">
                    <a16:creationId xmlns:a16="http://schemas.microsoft.com/office/drawing/2014/main" id="{4BC5E87F-8AD1-4EFC-9A1E-FD0E3541DE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9" y="3430"/>
                <a:ext cx="75" cy="136"/>
                <a:chOff x="4344" y="3430"/>
                <a:chExt cx="234" cy="424"/>
              </a:xfrm>
            </p:grpSpPr>
            <p:sp>
              <p:nvSpPr>
                <p:cNvPr id="32372" name="Freeform 628">
                  <a:extLst>
                    <a:ext uri="{FF2B5EF4-FFF2-40B4-BE49-F238E27FC236}">
                      <a16:creationId xmlns:a16="http://schemas.microsoft.com/office/drawing/2014/main" id="{03E934D8-327E-43F3-BB4A-F26BC6BA0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73" name="AutoShape 629">
                  <a:extLst>
                    <a:ext uri="{FF2B5EF4-FFF2-40B4-BE49-F238E27FC236}">
                      <a16:creationId xmlns:a16="http://schemas.microsoft.com/office/drawing/2014/main" id="{E5B4960A-7D1F-489A-9E2C-4AD175BE3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74" name="AutoShape 630">
                  <a:extLst>
                    <a:ext uri="{FF2B5EF4-FFF2-40B4-BE49-F238E27FC236}">
                      <a16:creationId xmlns:a16="http://schemas.microsoft.com/office/drawing/2014/main" id="{EB503143-7008-422C-9419-E54A4BFC9E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75" name="Freeform 631">
                <a:extLst>
                  <a:ext uri="{FF2B5EF4-FFF2-40B4-BE49-F238E27FC236}">
                    <a16:creationId xmlns:a16="http://schemas.microsoft.com/office/drawing/2014/main" id="{C71E2399-C511-4D4D-9272-5946751E6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44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76" name="Oval 632">
                <a:extLst>
                  <a:ext uri="{FF2B5EF4-FFF2-40B4-BE49-F238E27FC236}">
                    <a16:creationId xmlns:a16="http://schemas.microsoft.com/office/drawing/2014/main" id="{F1DCDC39-8C72-4111-B819-DEAC49170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3460"/>
                <a:ext cx="105" cy="10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77" name="Group 633">
                <a:extLst>
                  <a:ext uri="{FF2B5EF4-FFF2-40B4-BE49-F238E27FC236}">
                    <a16:creationId xmlns:a16="http://schemas.microsoft.com/office/drawing/2014/main" id="{7B30ED59-2140-46D9-BDD4-C21D175D27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936" y="3158"/>
                <a:ext cx="285" cy="321"/>
                <a:chOff x="3910" y="3159"/>
                <a:chExt cx="285" cy="321"/>
              </a:xfrm>
            </p:grpSpPr>
            <p:sp>
              <p:nvSpPr>
                <p:cNvPr id="32378" name="Oval 634">
                  <a:extLst>
                    <a:ext uri="{FF2B5EF4-FFF2-40B4-BE49-F238E27FC236}">
                      <a16:creationId xmlns:a16="http://schemas.microsoft.com/office/drawing/2014/main" id="{293E9E8E-66A1-4299-B6D9-88838E6A75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85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79" name="Oval 635">
                  <a:extLst>
                    <a:ext uri="{FF2B5EF4-FFF2-40B4-BE49-F238E27FC236}">
                      <a16:creationId xmlns:a16="http://schemas.microsoft.com/office/drawing/2014/main" id="{0989A681-99E2-4956-86CA-471A2E49C3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80" name="AutoShape 636">
                  <a:extLst>
                    <a:ext uri="{FF2B5EF4-FFF2-40B4-BE49-F238E27FC236}">
                      <a16:creationId xmlns:a16="http://schemas.microsoft.com/office/drawing/2014/main" id="{F1DDCFA2-5643-4405-A305-AB3D0DF3C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89" y="3170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81" name="AutoShape 637">
                  <a:extLst>
                    <a:ext uri="{FF2B5EF4-FFF2-40B4-BE49-F238E27FC236}">
                      <a16:creationId xmlns:a16="http://schemas.microsoft.com/office/drawing/2014/main" id="{C7ECFBE4-1F58-4085-9231-B77B23186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66" y="3108"/>
                  <a:ext cx="77" cy="180"/>
                </a:xfrm>
                <a:prstGeom prst="moon">
                  <a:avLst>
                    <a:gd name="adj" fmla="val 78894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82" name="Oval 638">
                  <a:extLst>
                    <a:ext uri="{FF2B5EF4-FFF2-40B4-BE49-F238E27FC236}">
                      <a16:creationId xmlns:a16="http://schemas.microsoft.com/office/drawing/2014/main" id="{24EA9A62-6DB7-49DB-9339-F12604122E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9" y="3191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327" name="Group 583">
              <a:extLst>
                <a:ext uri="{FF2B5EF4-FFF2-40B4-BE49-F238E27FC236}">
                  <a16:creationId xmlns:a16="http://schemas.microsoft.com/office/drawing/2014/main" id="{52B0000A-67B5-4284-BE49-677B8A09EE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163"/>
              <a:ext cx="393" cy="692"/>
              <a:chOff x="3891" y="3158"/>
              <a:chExt cx="393" cy="692"/>
            </a:xfrm>
          </p:grpSpPr>
          <p:grpSp>
            <p:nvGrpSpPr>
              <p:cNvPr id="32314" name="Group 570">
                <a:extLst>
                  <a:ext uri="{FF2B5EF4-FFF2-40B4-BE49-F238E27FC236}">
                    <a16:creationId xmlns:a16="http://schemas.microsoft.com/office/drawing/2014/main" id="{3D922760-2DBE-416E-AC27-706032E708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9" y="3430"/>
                <a:ext cx="75" cy="136"/>
                <a:chOff x="4344" y="3430"/>
                <a:chExt cx="234" cy="424"/>
              </a:xfrm>
            </p:grpSpPr>
            <p:sp>
              <p:nvSpPr>
                <p:cNvPr id="32310" name="Freeform 566">
                  <a:extLst>
                    <a:ext uri="{FF2B5EF4-FFF2-40B4-BE49-F238E27FC236}">
                      <a16:creationId xmlns:a16="http://schemas.microsoft.com/office/drawing/2014/main" id="{947559AC-9EC9-4111-AF70-445221DD02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00FF"/>
                    </a:gs>
                    <a:gs pos="100000">
                      <a:srgbClr val="FF00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08" name="AutoShape 564">
                  <a:extLst>
                    <a:ext uri="{FF2B5EF4-FFF2-40B4-BE49-F238E27FC236}">
                      <a16:creationId xmlns:a16="http://schemas.microsoft.com/office/drawing/2014/main" id="{CB0EE250-1458-42D9-B953-34FCEF397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rgbClr val="FF00FF">
                        <a:gamma/>
                        <a:shade val="46275"/>
                        <a:invGamma/>
                      </a:srgbClr>
                    </a:gs>
                    <a:gs pos="100000">
                      <a:srgbClr val="FF00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09" name="AutoShape 565">
                  <a:extLst>
                    <a:ext uri="{FF2B5EF4-FFF2-40B4-BE49-F238E27FC236}">
                      <a16:creationId xmlns:a16="http://schemas.microsoft.com/office/drawing/2014/main" id="{9F09113D-683C-44E4-9F69-E14DDCF49D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288" name="Freeform 544">
                <a:extLst>
                  <a:ext uri="{FF2B5EF4-FFF2-40B4-BE49-F238E27FC236}">
                    <a16:creationId xmlns:a16="http://schemas.microsoft.com/office/drawing/2014/main" id="{3A3EAA2B-C178-4CD3-8F93-F2AB403E4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44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FF"/>
                  </a:gs>
                  <a:gs pos="100000">
                    <a:srgbClr val="FF00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93" name="Oval 549">
                <a:extLst>
                  <a:ext uri="{FF2B5EF4-FFF2-40B4-BE49-F238E27FC236}">
                    <a16:creationId xmlns:a16="http://schemas.microsoft.com/office/drawing/2014/main" id="{16C6AF39-CE14-4F0C-98D1-425248055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3460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FF00FF">
                      <a:gamma/>
                      <a:tint val="38039"/>
                      <a:invGamma/>
                    </a:srgbClr>
                  </a:gs>
                  <a:gs pos="100000">
                    <a:srgbClr val="FF00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17" name="Group 573">
                <a:extLst>
                  <a:ext uri="{FF2B5EF4-FFF2-40B4-BE49-F238E27FC236}">
                    <a16:creationId xmlns:a16="http://schemas.microsoft.com/office/drawing/2014/main" id="{86F687D5-70CE-4BE8-AEA4-2B1F742C2D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936" y="3158"/>
                <a:ext cx="285" cy="321"/>
                <a:chOff x="3910" y="3159"/>
                <a:chExt cx="285" cy="321"/>
              </a:xfrm>
            </p:grpSpPr>
            <p:sp>
              <p:nvSpPr>
                <p:cNvPr id="32318" name="Oval 574">
                  <a:extLst>
                    <a:ext uri="{FF2B5EF4-FFF2-40B4-BE49-F238E27FC236}">
                      <a16:creationId xmlns:a16="http://schemas.microsoft.com/office/drawing/2014/main" id="{B1B92285-B8DB-437D-880C-696BBBDE0C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85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19" name="Oval 575">
                  <a:extLst>
                    <a:ext uri="{FF2B5EF4-FFF2-40B4-BE49-F238E27FC236}">
                      <a16:creationId xmlns:a16="http://schemas.microsoft.com/office/drawing/2014/main" id="{A716124E-DF0C-49C7-AE45-3CFB26330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71" cy="309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20" name="AutoShape 576">
                  <a:extLst>
                    <a:ext uri="{FF2B5EF4-FFF2-40B4-BE49-F238E27FC236}">
                      <a16:creationId xmlns:a16="http://schemas.microsoft.com/office/drawing/2014/main" id="{3F0AE5AD-73E9-4DDB-889A-EF3B947B7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89" y="3170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21" name="AutoShape 577">
                  <a:extLst>
                    <a:ext uri="{FF2B5EF4-FFF2-40B4-BE49-F238E27FC236}">
                      <a16:creationId xmlns:a16="http://schemas.microsoft.com/office/drawing/2014/main" id="{8E6B0118-8433-4BC9-904F-1ABF43B34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66" y="3108"/>
                  <a:ext cx="77" cy="180"/>
                </a:xfrm>
                <a:prstGeom prst="moon">
                  <a:avLst>
                    <a:gd name="adj" fmla="val 78894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22" name="Oval 578">
                  <a:extLst>
                    <a:ext uri="{FF2B5EF4-FFF2-40B4-BE49-F238E27FC236}">
                      <a16:creationId xmlns:a16="http://schemas.microsoft.com/office/drawing/2014/main" id="{CCCDB476-DE7B-4B08-AEDB-D054F42FCC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9" y="3191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tint val="38039"/>
                        <a:invGamma/>
                      </a:srgbClr>
                    </a:gs>
                    <a:gs pos="100000">
                      <a:srgbClr val="CC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404" name="Group 660">
            <a:extLst>
              <a:ext uri="{FF2B5EF4-FFF2-40B4-BE49-F238E27FC236}">
                <a16:creationId xmlns:a16="http://schemas.microsoft.com/office/drawing/2014/main" id="{EB5B82F1-2854-452F-AC6C-126BEEDB56B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5030788"/>
            <a:ext cx="622300" cy="1079500"/>
            <a:chOff x="5026" y="3169"/>
            <a:chExt cx="392" cy="680"/>
          </a:xfrm>
        </p:grpSpPr>
        <p:grpSp>
          <p:nvGrpSpPr>
            <p:cNvPr id="32383" name="Group 639">
              <a:extLst>
                <a:ext uri="{FF2B5EF4-FFF2-40B4-BE49-F238E27FC236}">
                  <a16:creationId xmlns:a16="http://schemas.microsoft.com/office/drawing/2014/main" id="{01A467CD-25BA-49D7-89F8-ACABFA2579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169"/>
              <a:ext cx="392" cy="680"/>
              <a:chOff x="5026" y="3203"/>
              <a:chExt cx="392" cy="680"/>
            </a:xfrm>
          </p:grpSpPr>
          <p:grpSp>
            <p:nvGrpSpPr>
              <p:cNvPr id="32384" name="Group 640">
                <a:extLst>
                  <a:ext uri="{FF2B5EF4-FFF2-40B4-BE49-F238E27FC236}">
                    <a16:creationId xmlns:a16="http://schemas.microsoft.com/office/drawing/2014/main" id="{0E014279-4247-49E9-B117-E578140A04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3" y="3430"/>
                <a:ext cx="75" cy="136"/>
                <a:chOff x="4661" y="3430"/>
                <a:chExt cx="234" cy="424"/>
              </a:xfrm>
            </p:grpSpPr>
            <p:sp>
              <p:nvSpPr>
                <p:cNvPr id="32385" name="Freeform 641">
                  <a:extLst>
                    <a:ext uri="{FF2B5EF4-FFF2-40B4-BE49-F238E27FC236}">
                      <a16:creationId xmlns:a16="http://schemas.microsoft.com/office/drawing/2014/main" id="{F88FBB28-A12A-4E70-9A1C-76CB7060D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86" name="AutoShape 642">
                  <a:extLst>
                    <a:ext uri="{FF2B5EF4-FFF2-40B4-BE49-F238E27FC236}">
                      <a16:creationId xmlns:a16="http://schemas.microsoft.com/office/drawing/2014/main" id="{399E9D89-1F22-43C7-A87B-01C6AC1F83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87" name="AutoShape 643">
                  <a:extLst>
                    <a:ext uri="{FF2B5EF4-FFF2-40B4-BE49-F238E27FC236}">
                      <a16:creationId xmlns:a16="http://schemas.microsoft.com/office/drawing/2014/main" id="{78945E04-EA6F-4258-9804-7608BFEE7B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7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88" name="Freeform 644">
                <a:extLst>
                  <a:ext uri="{FF2B5EF4-FFF2-40B4-BE49-F238E27FC236}">
                    <a16:creationId xmlns:a16="http://schemas.microsoft.com/office/drawing/2014/main" id="{549E8E58-7BE0-4A42-9A38-90D6D24DA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475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89" name="Oval 645">
                <a:extLst>
                  <a:ext uri="{FF2B5EF4-FFF2-40B4-BE49-F238E27FC236}">
                    <a16:creationId xmlns:a16="http://schemas.microsoft.com/office/drawing/2014/main" id="{E9A5A0EC-0FC4-4865-891B-3B3FB8ACD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7" y="3487"/>
                <a:ext cx="116" cy="117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90" name="Group 646">
                <a:extLst>
                  <a:ext uri="{FF2B5EF4-FFF2-40B4-BE49-F238E27FC236}">
                    <a16:creationId xmlns:a16="http://schemas.microsoft.com/office/drawing/2014/main" id="{E3EBA10B-B03B-4682-99D4-B7A0C62AD5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5043" y="3203"/>
                <a:ext cx="289" cy="310"/>
                <a:chOff x="5043" y="3203"/>
                <a:chExt cx="289" cy="310"/>
              </a:xfrm>
            </p:grpSpPr>
            <p:sp>
              <p:nvSpPr>
                <p:cNvPr id="32391" name="Oval 647">
                  <a:extLst>
                    <a:ext uri="{FF2B5EF4-FFF2-40B4-BE49-F238E27FC236}">
                      <a16:creationId xmlns:a16="http://schemas.microsoft.com/office/drawing/2014/main" id="{9273312A-9E3E-4570-98C6-50A5780967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89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92" name="Oval 648">
                  <a:extLst>
                    <a:ext uri="{FF2B5EF4-FFF2-40B4-BE49-F238E27FC236}">
                      <a16:creationId xmlns:a16="http://schemas.microsoft.com/office/drawing/2014/main" id="{6A0B1EFC-25E4-41D7-8023-358F1A418A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93" name="Oval 649">
                  <a:extLst>
                    <a:ext uri="{FF2B5EF4-FFF2-40B4-BE49-F238E27FC236}">
                      <a16:creationId xmlns:a16="http://schemas.microsoft.com/office/drawing/2014/main" id="{66B44A4E-FF15-41C4-831F-56CA906AC0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5258" y="3321"/>
                  <a:ext cx="5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94" name="Oval 650">
                  <a:extLst>
                    <a:ext uri="{FF2B5EF4-FFF2-40B4-BE49-F238E27FC236}">
                      <a16:creationId xmlns:a16="http://schemas.microsoft.com/office/drawing/2014/main" id="{F105722F-93FE-451A-9280-F8F1E0CA90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1" y="3224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95" name="Oval 651">
                  <a:extLst>
                    <a:ext uri="{FF2B5EF4-FFF2-40B4-BE49-F238E27FC236}">
                      <a16:creationId xmlns:a16="http://schemas.microsoft.com/office/drawing/2014/main" id="{170703E2-91D4-4E03-94E9-C6CA0F7129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61" y="3203"/>
                  <a:ext cx="136" cy="4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96" name="Oval 652">
                  <a:extLst>
                    <a:ext uri="{FF2B5EF4-FFF2-40B4-BE49-F238E27FC236}">
                      <a16:creationId xmlns:a16="http://schemas.microsoft.com/office/drawing/2014/main" id="{6D21D216-AB35-4265-ABF9-298FE80C2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7" y="3229"/>
                  <a:ext cx="90" cy="4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328" name="Group 584">
              <a:extLst>
                <a:ext uri="{FF2B5EF4-FFF2-40B4-BE49-F238E27FC236}">
                  <a16:creationId xmlns:a16="http://schemas.microsoft.com/office/drawing/2014/main" id="{79B65B14-AB72-493D-BB88-4DEE37737A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169"/>
              <a:ext cx="392" cy="680"/>
              <a:chOff x="5026" y="3203"/>
              <a:chExt cx="392" cy="680"/>
            </a:xfrm>
          </p:grpSpPr>
          <p:grpSp>
            <p:nvGrpSpPr>
              <p:cNvPr id="32315" name="Group 571">
                <a:extLst>
                  <a:ext uri="{FF2B5EF4-FFF2-40B4-BE49-F238E27FC236}">
                    <a16:creationId xmlns:a16="http://schemas.microsoft.com/office/drawing/2014/main" id="{DF07A1D6-09C8-45F0-A1CB-31A243D8AE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3" y="3430"/>
                <a:ext cx="75" cy="136"/>
                <a:chOff x="4661" y="3430"/>
                <a:chExt cx="234" cy="424"/>
              </a:xfrm>
            </p:grpSpPr>
            <p:sp>
              <p:nvSpPr>
                <p:cNvPr id="32311" name="Freeform 567">
                  <a:extLst>
                    <a:ext uri="{FF2B5EF4-FFF2-40B4-BE49-F238E27FC236}">
                      <a16:creationId xmlns:a16="http://schemas.microsoft.com/office/drawing/2014/main" id="{0FFA4DD7-B704-48C6-AA38-0416DE8AB4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12" name="AutoShape 568">
                  <a:extLst>
                    <a:ext uri="{FF2B5EF4-FFF2-40B4-BE49-F238E27FC236}">
                      <a16:creationId xmlns:a16="http://schemas.microsoft.com/office/drawing/2014/main" id="{994AA138-A861-41E9-A6DC-AB5754BC47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13" name="AutoShape 569">
                  <a:extLst>
                    <a:ext uri="{FF2B5EF4-FFF2-40B4-BE49-F238E27FC236}">
                      <a16:creationId xmlns:a16="http://schemas.microsoft.com/office/drawing/2014/main" id="{4FBC3A82-4103-40F1-8A26-B49F60903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7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300" name="Freeform 556">
                <a:extLst>
                  <a:ext uri="{FF2B5EF4-FFF2-40B4-BE49-F238E27FC236}">
                    <a16:creationId xmlns:a16="http://schemas.microsoft.com/office/drawing/2014/main" id="{C24FCB63-3C2B-4203-BA9C-03DABA1AF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475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03" name="Oval 559">
                <a:extLst>
                  <a:ext uri="{FF2B5EF4-FFF2-40B4-BE49-F238E27FC236}">
                    <a16:creationId xmlns:a16="http://schemas.microsoft.com/office/drawing/2014/main" id="{F85BE54C-2962-4A71-B0CB-24304AEBE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7" y="3487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tint val="38039"/>
                      <a:invGamma/>
                    </a:srgbClr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325" name="Group 581">
                <a:extLst>
                  <a:ext uri="{FF2B5EF4-FFF2-40B4-BE49-F238E27FC236}">
                    <a16:creationId xmlns:a16="http://schemas.microsoft.com/office/drawing/2014/main" id="{D3DF0487-48CC-472D-8A72-1630607796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5043" y="3203"/>
                <a:ext cx="289" cy="310"/>
                <a:chOff x="5043" y="3203"/>
                <a:chExt cx="289" cy="310"/>
              </a:xfrm>
            </p:grpSpPr>
            <p:sp>
              <p:nvSpPr>
                <p:cNvPr id="32299" name="Oval 555">
                  <a:extLst>
                    <a:ext uri="{FF2B5EF4-FFF2-40B4-BE49-F238E27FC236}">
                      <a16:creationId xmlns:a16="http://schemas.microsoft.com/office/drawing/2014/main" id="{4E10B2B5-992A-4EEF-9871-50A054E0A6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89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01" name="Oval 557">
                  <a:extLst>
                    <a:ext uri="{FF2B5EF4-FFF2-40B4-BE49-F238E27FC236}">
                      <a16:creationId xmlns:a16="http://schemas.microsoft.com/office/drawing/2014/main" id="{F7FBE1C4-56EB-498A-A91B-EBB72419B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02" name="Oval 558">
                  <a:extLst>
                    <a:ext uri="{FF2B5EF4-FFF2-40B4-BE49-F238E27FC236}">
                      <a16:creationId xmlns:a16="http://schemas.microsoft.com/office/drawing/2014/main" id="{A4486BFB-E1F5-4BF3-8C34-FC108CF75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5258" y="3321"/>
                  <a:ext cx="57" cy="9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07" name="Oval 563">
                  <a:extLst>
                    <a:ext uri="{FF2B5EF4-FFF2-40B4-BE49-F238E27FC236}">
                      <a16:creationId xmlns:a16="http://schemas.microsoft.com/office/drawing/2014/main" id="{A843275D-44D5-44E6-B613-6CCA9D8298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1" y="3224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38039"/>
                        <a:invGamma/>
                      </a:srgbClr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23" name="Oval 579">
                  <a:extLst>
                    <a:ext uri="{FF2B5EF4-FFF2-40B4-BE49-F238E27FC236}">
                      <a16:creationId xmlns:a16="http://schemas.microsoft.com/office/drawing/2014/main" id="{B204113C-6F58-4E0B-8E36-D9B19F3C25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61" y="3203"/>
                  <a:ext cx="136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24" name="Oval 580">
                  <a:extLst>
                    <a:ext uri="{FF2B5EF4-FFF2-40B4-BE49-F238E27FC236}">
                      <a16:creationId xmlns:a16="http://schemas.microsoft.com/office/drawing/2014/main" id="{5B47716C-100E-4F0F-9638-790B1E570F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7" y="3229"/>
                  <a:ext cx="90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405" name="Group 661">
            <a:extLst>
              <a:ext uri="{FF2B5EF4-FFF2-40B4-BE49-F238E27FC236}">
                <a16:creationId xmlns:a16="http://schemas.microsoft.com/office/drawing/2014/main" id="{7FD2E8A0-6EE8-43AD-8E5D-9FE6D827D23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33488" y="5013325"/>
            <a:ext cx="574675" cy="1127125"/>
            <a:chOff x="353" y="3154"/>
            <a:chExt cx="362" cy="710"/>
          </a:xfrm>
        </p:grpSpPr>
        <p:grpSp>
          <p:nvGrpSpPr>
            <p:cNvPr id="32406" name="Group 662">
              <a:extLst>
                <a:ext uri="{FF2B5EF4-FFF2-40B4-BE49-F238E27FC236}">
                  <a16:creationId xmlns:a16="http://schemas.microsoft.com/office/drawing/2014/main" id="{05733C70-D693-4290-AF08-DF688342FE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154"/>
              <a:ext cx="362" cy="710"/>
              <a:chOff x="353" y="3151"/>
              <a:chExt cx="362" cy="710"/>
            </a:xfrm>
          </p:grpSpPr>
          <p:sp>
            <p:nvSpPr>
              <p:cNvPr id="32407" name="Oval 663">
                <a:extLst>
                  <a:ext uri="{FF2B5EF4-FFF2-40B4-BE49-F238E27FC236}">
                    <a16:creationId xmlns:a16="http://schemas.microsoft.com/office/drawing/2014/main" id="{D83BEE41-B7F3-4ECF-9325-9D8ADE20D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385"/>
                <a:ext cx="46" cy="4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408" name="Group 664">
                <a:extLst>
                  <a:ext uri="{FF2B5EF4-FFF2-40B4-BE49-F238E27FC236}">
                    <a16:creationId xmlns:a16="http://schemas.microsoft.com/office/drawing/2014/main" id="{814F2CCB-AED9-49AF-8283-4213C721C6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9"/>
                <a:ext cx="362" cy="702"/>
                <a:chOff x="635" y="782"/>
                <a:chExt cx="362" cy="702"/>
              </a:xfrm>
            </p:grpSpPr>
            <p:sp>
              <p:nvSpPr>
                <p:cNvPr id="32409" name="Oval 665">
                  <a:extLst>
                    <a:ext uri="{FF2B5EF4-FFF2-40B4-BE49-F238E27FC236}">
                      <a16:creationId xmlns:a16="http://schemas.microsoft.com/office/drawing/2014/main" id="{072AFD88-F598-4707-9FDF-10DA729D6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85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0" name="Freeform 666">
                  <a:extLst>
                    <a:ext uri="{FF2B5EF4-FFF2-40B4-BE49-F238E27FC236}">
                      <a16:creationId xmlns:a16="http://schemas.microsoft.com/office/drawing/2014/main" id="{1A9BAF83-92DE-4516-8632-229A40FD2E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" y="1076"/>
                  <a:ext cx="362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11" name="Oval 667">
                  <a:extLst>
                    <a:ext uri="{FF2B5EF4-FFF2-40B4-BE49-F238E27FC236}">
                      <a16:creationId xmlns:a16="http://schemas.microsoft.com/office/drawing/2014/main" id="{D91DD7C8-AC47-48A5-A4A3-4E794D5B7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2" name="AutoShape 668">
                  <a:extLst>
                    <a:ext uri="{FF2B5EF4-FFF2-40B4-BE49-F238E27FC236}">
                      <a16:creationId xmlns:a16="http://schemas.microsoft.com/office/drawing/2014/main" id="{C65947D0-F1FC-4D78-986D-175626AB0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01" y="753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3" name="AutoShape 669">
                  <a:extLst>
                    <a:ext uri="{FF2B5EF4-FFF2-40B4-BE49-F238E27FC236}">
                      <a16:creationId xmlns:a16="http://schemas.microsoft.com/office/drawing/2014/main" id="{514B0402-8516-4404-A050-73AB7426B1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19" y="776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4" name="Oval 670">
                  <a:extLst>
                    <a:ext uri="{FF2B5EF4-FFF2-40B4-BE49-F238E27FC236}">
                      <a16:creationId xmlns:a16="http://schemas.microsoft.com/office/drawing/2014/main" id="{ACDF1FCE-B719-4DA3-A4AA-D47F74ED39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" y="825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5" name="Oval 671">
                  <a:extLst>
                    <a:ext uri="{FF2B5EF4-FFF2-40B4-BE49-F238E27FC236}">
                      <a16:creationId xmlns:a16="http://schemas.microsoft.com/office/drawing/2014/main" id="{AADAA1A3-3352-4CBE-B616-546639900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4" y="1096"/>
                  <a:ext cx="117" cy="116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6" name="AutoShape 672">
                  <a:extLst>
                    <a:ext uri="{FF2B5EF4-FFF2-40B4-BE49-F238E27FC236}">
                      <a16:creationId xmlns:a16="http://schemas.microsoft.com/office/drawing/2014/main" id="{6365D940-A62E-46DB-929F-7966838AE0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70" y="1018"/>
                  <a:ext cx="5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7" name="AutoShape 673">
                  <a:extLst>
                    <a:ext uri="{FF2B5EF4-FFF2-40B4-BE49-F238E27FC236}">
                      <a16:creationId xmlns:a16="http://schemas.microsoft.com/office/drawing/2014/main" id="{11E38AFF-1CC6-4ECD-85E5-E6C9C22AB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88" y="998"/>
                  <a:ext cx="116" cy="212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8" name="AutoShape 674">
                  <a:extLst>
                    <a:ext uri="{FF2B5EF4-FFF2-40B4-BE49-F238E27FC236}">
                      <a16:creationId xmlns:a16="http://schemas.microsoft.com/office/drawing/2014/main" id="{5689AF21-B454-4533-BC53-D853E6CE0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8" y="1033"/>
                  <a:ext cx="115" cy="174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19" name="AutoShape 675">
                  <a:extLst>
                    <a:ext uri="{FF2B5EF4-FFF2-40B4-BE49-F238E27FC236}">
                      <a16:creationId xmlns:a16="http://schemas.microsoft.com/office/drawing/2014/main" id="{90A0E528-4256-47E1-9627-871076D2A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" y="1018"/>
                  <a:ext cx="7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20" name="AutoShape 676">
                <a:extLst>
                  <a:ext uri="{FF2B5EF4-FFF2-40B4-BE49-F238E27FC236}">
                    <a16:creationId xmlns:a16="http://schemas.microsoft.com/office/drawing/2014/main" id="{282D99E4-48BF-47AA-AEB0-E81CE8087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51" y="3151"/>
                <a:ext cx="90" cy="272"/>
              </a:xfrm>
              <a:prstGeom prst="moon">
                <a:avLst>
                  <a:gd name="adj" fmla="val 2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421" name="Group 677">
              <a:extLst>
                <a:ext uri="{FF2B5EF4-FFF2-40B4-BE49-F238E27FC236}">
                  <a16:creationId xmlns:a16="http://schemas.microsoft.com/office/drawing/2014/main" id="{848B2E89-4EBC-4271-9753-2D34811EE7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154"/>
              <a:ext cx="362" cy="710"/>
              <a:chOff x="353" y="3151"/>
              <a:chExt cx="362" cy="710"/>
            </a:xfrm>
          </p:grpSpPr>
          <p:sp>
            <p:nvSpPr>
              <p:cNvPr id="32422" name="Oval 678">
                <a:extLst>
                  <a:ext uri="{FF2B5EF4-FFF2-40B4-BE49-F238E27FC236}">
                    <a16:creationId xmlns:a16="http://schemas.microsoft.com/office/drawing/2014/main" id="{B5C931C1-7BAB-4D29-922E-C9B1AEA7E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385"/>
                <a:ext cx="46" cy="4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423" name="Group 679">
                <a:extLst>
                  <a:ext uri="{FF2B5EF4-FFF2-40B4-BE49-F238E27FC236}">
                    <a16:creationId xmlns:a16="http://schemas.microsoft.com/office/drawing/2014/main" id="{213F2C12-EAAD-498F-8CF6-A0725D5614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159"/>
                <a:ext cx="362" cy="702"/>
                <a:chOff x="635" y="782"/>
                <a:chExt cx="362" cy="702"/>
              </a:xfrm>
            </p:grpSpPr>
            <p:sp>
              <p:nvSpPr>
                <p:cNvPr id="32424" name="Oval 680">
                  <a:extLst>
                    <a:ext uri="{FF2B5EF4-FFF2-40B4-BE49-F238E27FC236}">
                      <a16:creationId xmlns:a16="http://schemas.microsoft.com/office/drawing/2014/main" id="{4E98C9E6-0EA9-47C7-BE2E-3DB33E945D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85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25" name="Freeform 681">
                  <a:extLst>
                    <a:ext uri="{FF2B5EF4-FFF2-40B4-BE49-F238E27FC236}">
                      <a16:creationId xmlns:a16="http://schemas.microsoft.com/office/drawing/2014/main" id="{74B2F9E0-15E7-4137-942E-23317C6349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" y="1076"/>
                  <a:ext cx="362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26" name="Oval 682">
                  <a:extLst>
                    <a:ext uri="{FF2B5EF4-FFF2-40B4-BE49-F238E27FC236}">
                      <a16:creationId xmlns:a16="http://schemas.microsoft.com/office/drawing/2014/main" id="{5ED41DCC-A4B1-438A-B72F-2FACF0F033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805"/>
                  <a:ext cx="271" cy="309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27" name="AutoShape 683">
                  <a:extLst>
                    <a:ext uri="{FF2B5EF4-FFF2-40B4-BE49-F238E27FC236}">
                      <a16:creationId xmlns:a16="http://schemas.microsoft.com/office/drawing/2014/main" id="{6C0216E9-A847-4A7C-9499-C67EDB5D59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01" y="753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28" name="AutoShape 684">
                  <a:extLst>
                    <a:ext uri="{FF2B5EF4-FFF2-40B4-BE49-F238E27FC236}">
                      <a16:creationId xmlns:a16="http://schemas.microsoft.com/office/drawing/2014/main" id="{54BDABC5-A48F-474D-A996-9E1CFE04B4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819" y="776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29" name="Oval 685">
                  <a:extLst>
                    <a:ext uri="{FF2B5EF4-FFF2-40B4-BE49-F238E27FC236}">
                      <a16:creationId xmlns:a16="http://schemas.microsoft.com/office/drawing/2014/main" id="{96667D8E-9842-4015-A525-41B5B8EA1E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" y="825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00000">
                        <a:gamma/>
                        <a:tint val="38039"/>
                        <a:invGamma/>
                      </a:srgbClr>
                    </a:gs>
                    <a:gs pos="100000">
                      <a:srgbClr val="8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30" name="Oval 686">
                  <a:extLst>
                    <a:ext uri="{FF2B5EF4-FFF2-40B4-BE49-F238E27FC236}">
                      <a16:creationId xmlns:a16="http://schemas.microsoft.com/office/drawing/2014/main" id="{0F81E020-8C39-4E51-A83E-D99E80DD33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4" y="1096"/>
                  <a:ext cx="117" cy="11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38039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31" name="AutoShape 687">
                  <a:extLst>
                    <a:ext uri="{FF2B5EF4-FFF2-40B4-BE49-F238E27FC236}">
                      <a16:creationId xmlns:a16="http://schemas.microsoft.com/office/drawing/2014/main" id="{DABA3130-5A01-4F9A-A03E-1F4C19970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70" y="1018"/>
                  <a:ext cx="5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32" name="AutoShape 688">
                  <a:extLst>
                    <a:ext uri="{FF2B5EF4-FFF2-40B4-BE49-F238E27FC236}">
                      <a16:creationId xmlns:a16="http://schemas.microsoft.com/office/drawing/2014/main" id="{F3D02F57-9C86-47DD-8D17-CD33C1FB5F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688" y="998"/>
                  <a:ext cx="116" cy="212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33" name="AutoShape 689">
                  <a:extLst>
                    <a:ext uri="{FF2B5EF4-FFF2-40B4-BE49-F238E27FC236}">
                      <a16:creationId xmlns:a16="http://schemas.microsoft.com/office/drawing/2014/main" id="{C10CF51E-D91A-463C-8C63-7693574974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8" y="1033"/>
                  <a:ext cx="115" cy="174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34" name="AutoShape 690">
                  <a:extLst>
                    <a:ext uri="{FF2B5EF4-FFF2-40B4-BE49-F238E27FC236}">
                      <a16:creationId xmlns:a16="http://schemas.microsoft.com/office/drawing/2014/main" id="{459BC22C-B58B-4EFB-9704-C21D6458C4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5" y="1018"/>
                  <a:ext cx="78" cy="173"/>
                </a:xfrm>
                <a:prstGeom prst="moon">
                  <a:avLst>
                    <a:gd name="adj" fmla="val 6263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35" name="AutoShape 691">
                <a:extLst>
                  <a:ext uri="{FF2B5EF4-FFF2-40B4-BE49-F238E27FC236}">
                    <a16:creationId xmlns:a16="http://schemas.microsoft.com/office/drawing/2014/main" id="{E3748920-B63F-4371-82E4-A88576F14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551" y="3151"/>
                <a:ext cx="90" cy="272"/>
              </a:xfrm>
              <a:prstGeom prst="moon">
                <a:avLst>
                  <a:gd name="adj" fmla="val 2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36" name="Group 692">
            <a:extLst>
              <a:ext uri="{FF2B5EF4-FFF2-40B4-BE49-F238E27FC236}">
                <a16:creationId xmlns:a16="http://schemas.microsoft.com/office/drawing/2014/main" id="{F4827532-696F-41BE-B954-DCD04660E71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05150" y="5018088"/>
            <a:ext cx="608013" cy="1117600"/>
            <a:chOff x="1532" y="3157"/>
            <a:chExt cx="383" cy="704"/>
          </a:xfrm>
        </p:grpSpPr>
        <p:grpSp>
          <p:nvGrpSpPr>
            <p:cNvPr id="32437" name="Group 693">
              <a:extLst>
                <a:ext uri="{FF2B5EF4-FFF2-40B4-BE49-F238E27FC236}">
                  <a16:creationId xmlns:a16="http://schemas.microsoft.com/office/drawing/2014/main" id="{2647B8DF-1AA1-4306-8527-1E98964289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157"/>
              <a:ext cx="383" cy="704"/>
              <a:chOff x="1532" y="3158"/>
              <a:chExt cx="383" cy="704"/>
            </a:xfrm>
          </p:grpSpPr>
          <p:sp>
            <p:nvSpPr>
              <p:cNvPr id="32438" name="Oval 694">
                <a:extLst>
                  <a:ext uri="{FF2B5EF4-FFF2-40B4-BE49-F238E27FC236}">
                    <a16:creationId xmlns:a16="http://schemas.microsoft.com/office/drawing/2014/main" id="{4F2C1A05-C2F4-40C8-BCD5-7D9A88A85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392"/>
                <a:ext cx="46" cy="4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439" name="Group 695">
                <a:extLst>
                  <a:ext uri="{FF2B5EF4-FFF2-40B4-BE49-F238E27FC236}">
                    <a16:creationId xmlns:a16="http://schemas.microsoft.com/office/drawing/2014/main" id="{C1BA7AB0-BB82-4337-8BEC-787634D062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160"/>
                <a:ext cx="383" cy="702"/>
                <a:chOff x="1134" y="783"/>
                <a:chExt cx="383" cy="702"/>
              </a:xfrm>
            </p:grpSpPr>
            <p:sp>
              <p:nvSpPr>
                <p:cNvPr id="32440" name="Oval 696">
                  <a:extLst>
                    <a:ext uri="{FF2B5EF4-FFF2-40B4-BE49-F238E27FC236}">
                      <a16:creationId xmlns:a16="http://schemas.microsoft.com/office/drawing/2014/main" id="{250F4935-0194-46BA-946F-A2D6CF8C03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89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1" name="Freeform 697">
                  <a:extLst>
                    <a:ext uri="{FF2B5EF4-FFF2-40B4-BE49-F238E27FC236}">
                      <a16:creationId xmlns:a16="http://schemas.microsoft.com/office/drawing/2014/main" id="{04D16293-BCC0-44EE-9B07-E39231E70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4" y="1077"/>
                  <a:ext cx="383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42" name="Oval 698">
                  <a:extLst>
                    <a:ext uri="{FF2B5EF4-FFF2-40B4-BE49-F238E27FC236}">
                      <a16:creationId xmlns:a16="http://schemas.microsoft.com/office/drawing/2014/main" id="{EA770019-4FA3-48C7-94D1-DCE0393F6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3" name="Freeform 699">
                  <a:extLst>
                    <a:ext uri="{FF2B5EF4-FFF2-40B4-BE49-F238E27FC236}">
                      <a16:creationId xmlns:a16="http://schemas.microsoft.com/office/drawing/2014/main" id="{1326E4C6-CA30-415C-804D-CD2A160B7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9" y="1077"/>
                  <a:ext cx="97" cy="57"/>
                </a:xfrm>
                <a:custGeom>
                  <a:avLst/>
                  <a:gdLst>
                    <a:gd name="T0" fmla="*/ 68 w 181"/>
                    <a:gd name="T1" fmla="*/ 0 h 46"/>
                    <a:gd name="T2" fmla="*/ 0 w 181"/>
                    <a:gd name="T3" fmla="*/ 46 h 46"/>
                    <a:gd name="T4" fmla="*/ 181 w 181"/>
                    <a:gd name="T5" fmla="*/ 23 h 46"/>
                    <a:gd name="T6" fmla="*/ 68 w 181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46">
                      <a:moveTo>
                        <a:pt x="68" y="0"/>
                      </a:moveTo>
                      <a:lnTo>
                        <a:pt x="0" y="46"/>
                      </a:lnTo>
                      <a:lnTo>
                        <a:pt x="181" y="23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44" name="Oval 700">
                  <a:extLst>
                    <a:ext uri="{FF2B5EF4-FFF2-40B4-BE49-F238E27FC236}">
                      <a16:creationId xmlns:a16="http://schemas.microsoft.com/office/drawing/2014/main" id="{D10FC4D8-72E8-4B72-952C-0C4BCEAE18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366" y="923"/>
                  <a:ext cx="5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5" name="AutoShape 701">
                  <a:extLst>
                    <a:ext uri="{FF2B5EF4-FFF2-40B4-BE49-F238E27FC236}">
                      <a16:creationId xmlns:a16="http://schemas.microsoft.com/office/drawing/2014/main" id="{D165E9A6-EBAB-4849-8057-0ECD9E95DB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23970">
                  <a:off x="1277" y="731"/>
                  <a:ext cx="77" cy="181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6" name="AutoShape 702">
                  <a:extLst>
                    <a:ext uri="{FF2B5EF4-FFF2-40B4-BE49-F238E27FC236}">
                      <a16:creationId xmlns:a16="http://schemas.microsoft.com/office/drawing/2014/main" id="{44D83879-35A3-4744-9329-4F5B614494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1315" y="777"/>
                  <a:ext cx="77" cy="136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7" name="Oval 703">
                  <a:extLst>
                    <a:ext uri="{FF2B5EF4-FFF2-40B4-BE49-F238E27FC236}">
                      <a16:creationId xmlns:a16="http://schemas.microsoft.com/office/drawing/2014/main" id="{2D72601E-DA7D-4399-8915-BAEE32B101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9" y="826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48" name="Oval 704">
                  <a:extLst>
                    <a:ext uri="{FF2B5EF4-FFF2-40B4-BE49-F238E27FC236}">
                      <a16:creationId xmlns:a16="http://schemas.microsoft.com/office/drawing/2014/main" id="{280FE523-2B00-444C-9126-11EDE5A20D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5" y="1089"/>
                  <a:ext cx="116" cy="11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49" name="AutoShape 705">
                <a:extLst>
                  <a:ext uri="{FF2B5EF4-FFF2-40B4-BE49-F238E27FC236}">
                    <a16:creationId xmlns:a16="http://schemas.microsoft.com/office/drawing/2014/main" id="{03D8C2FD-4897-4305-9EF5-F61F59354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731" y="3158"/>
                <a:ext cx="90" cy="272"/>
              </a:xfrm>
              <a:prstGeom prst="moon">
                <a:avLst>
                  <a:gd name="adj" fmla="val 2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450" name="Group 706">
              <a:extLst>
                <a:ext uri="{FF2B5EF4-FFF2-40B4-BE49-F238E27FC236}">
                  <a16:creationId xmlns:a16="http://schemas.microsoft.com/office/drawing/2014/main" id="{73FE47ED-7E90-4735-BC7E-99A75B395A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157"/>
              <a:ext cx="383" cy="704"/>
              <a:chOff x="1532" y="3158"/>
              <a:chExt cx="383" cy="704"/>
            </a:xfrm>
          </p:grpSpPr>
          <p:sp>
            <p:nvSpPr>
              <p:cNvPr id="32451" name="Oval 707">
                <a:extLst>
                  <a:ext uri="{FF2B5EF4-FFF2-40B4-BE49-F238E27FC236}">
                    <a16:creationId xmlns:a16="http://schemas.microsoft.com/office/drawing/2014/main" id="{00880A8F-FD68-43FD-BB27-CA116D444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392"/>
                <a:ext cx="46" cy="4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452" name="Group 708">
                <a:extLst>
                  <a:ext uri="{FF2B5EF4-FFF2-40B4-BE49-F238E27FC236}">
                    <a16:creationId xmlns:a16="http://schemas.microsoft.com/office/drawing/2014/main" id="{044D2A41-9D56-4966-AF1E-9E2C5A96A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160"/>
                <a:ext cx="383" cy="702"/>
                <a:chOff x="1134" y="783"/>
                <a:chExt cx="383" cy="702"/>
              </a:xfrm>
            </p:grpSpPr>
            <p:sp>
              <p:nvSpPr>
                <p:cNvPr id="32453" name="Oval 709">
                  <a:extLst>
                    <a:ext uri="{FF2B5EF4-FFF2-40B4-BE49-F238E27FC236}">
                      <a16:creationId xmlns:a16="http://schemas.microsoft.com/office/drawing/2014/main" id="{47AC56C4-41FD-4621-9843-D2AACDB41B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89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54" name="Freeform 710">
                  <a:extLst>
                    <a:ext uri="{FF2B5EF4-FFF2-40B4-BE49-F238E27FC236}">
                      <a16:creationId xmlns:a16="http://schemas.microsoft.com/office/drawing/2014/main" id="{57E4AA19-3EB9-49D1-82AD-7AFE7BE2B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4" y="1077"/>
                  <a:ext cx="383" cy="408"/>
                </a:xfrm>
                <a:custGeom>
                  <a:avLst/>
                  <a:gdLst>
                    <a:gd name="T0" fmla="*/ 80 w 541"/>
                    <a:gd name="T1" fmla="*/ 94 h 683"/>
                    <a:gd name="T2" fmla="*/ 284 w 541"/>
                    <a:gd name="T3" fmla="*/ 3 h 683"/>
                    <a:gd name="T4" fmla="*/ 465 w 541"/>
                    <a:gd name="T5" fmla="*/ 94 h 683"/>
                    <a:gd name="T6" fmla="*/ 511 w 541"/>
                    <a:gd name="T7" fmla="*/ 570 h 683"/>
                    <a:gd name="T8" fmla="*/ 284 w 541"/>
                    <a:gd name="T9" fmla="*/ 683 h 683"/>
                    <a:gd name="T10" fmla="*/ 34 w 541"/>
                    <a:gd name="T11" fmla="*/ 570 h 683"/>
                    <a:gd name="T12" fmla="*/ 80 w 541"/>
                    <a:gd name="T13" fmla="*/ 94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1" h="683">
                      <a:moveTo>
                        <a:pt x="80" y="94"/>
                      </a:moveTo>
                      <a:cubicBezTo>
                        <a:pt x="122" y="0"/>
                        <a:pt x="220" y="3"/>
                        <a:pt x="284" y="3"/>
                      </a:cubicBezTo>
                      <a:cubicBezTo>
                        <a:pt x="348" y="3"/>
                        <a:pt x="427" y="0"/>
                        <a:pt x="465" y="94"/>
                      </a:cubicBezTo>
                      <a:cubicBezTo>
                        <a:pt x="503" y="188"/>
                        <a:pt x="541" y="472"/>
                        <a:pt x="511" y="570"/>
                      </a:cubicBezTo>
                      <a:cubicBezTo>
                        <a:pt x="481" y="668"/>
                        <a:pt x="363" y="683"/>
                        <a:pt x="284" y="683"/>
                      </a:cubicBezTo>
                      <a:cubicBezTo>
                        <a:pt x="205" y="683"/>
                        <a:pt x="68" y="668"/>
                        <a:pt x="34" y="570"/>
                      </a:cubicBezTo>
                      <a:cubicBezTo>
                        <a:pt x="0" y="472"/>
                        <a:pt x="38" y="188"/>
                        <a:pt x="80" y="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55" name="Oval 711">
                  <a:extLst>
                    <a:ext uri="{FF2B5EF4-FFF2-40B4-BE49-F238E27FC236}">
                      <a16:creationId xmlns:a16="http://schemas.microsoft.com/office/drawing/2014/main" id="{386A91DF-ADFE-43CA-BCA5-B43A0D465A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1" y="806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56" name="Freeform 712">
                  <a:extLst>
                    <a:ext uri="{FF2B5EF4-FFF2-40B4-BE49-F238E27FC236}">
                      <a16:creationId xmlns:a16="http://schemas.microsoft.com/office/drawing/2014/main" id="{CC4B2E09-CA65-4F21-BF93-4C1920A23B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9" y="1077"/>
                  <a:ext cx="97" cy="57"/>
                </a:xfrm>
                <a:custGeom>
                  <a:avLst/>
                  <a:gdLst>
                    <a:gd name="T0" fmla="*/ 68 w 181"/>
                    <a:gd name="T1" fmla="*/ 0 h 46"/>
                    <a:gd name="T2" fmla="*/ 0 w 181"/>
                    <a:gd name="T3" fmla="*/ 46 h 46"/>
                    <a:gd name="T4" fmla="*/ 181 w 181"/>
                    <a:gd name="T5" fmla="*/ 23 h 46"/>
                    <a:gd name="T6" fmla="*/ 68 w 181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46">
                      <a:moveTo>
                        <a:pt x="68" y="0"/>
                      </a:moveTo>
                      <a:lnTo>
                        <a:pt x="0" y="46"/>
                      </a:lnTo>
                      <a:lnTo>
                        <a:pt x="181" y="23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57" name="Oval 713">
                  <a:extLst>
                    <a:ext uri="{FF2B5EF4-FFF2-40B4-BE49-F238E27FC236}">
                      <a16:creationId xmlns:a16="http://schemas.microsoft.com/office/drawing/2014/main" id="{C057D5F1-AEA1-4848-BBBA-AADC09BF9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366" y="923"/>
                  <a:ext cx="57" cy="9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58" name="AutoShape 714">
                  <a:extLst>
                    <a:ext uri="{FF2B5EF4-FFF2-40B4-BE49-F238E27FC236}">
                      <a16:creationId xmlns:a16="http://schemas.microsoft.com/office/drawing/2014/main" id="{49D99200-3C11-4732-8FAD-3ACA035481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23970">
                  <a:off x="1277" y="731"/>
                  <a:ext cx="77" cy="181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59" name="AutoShape 715">
                  <a:extLst>
                    <a:ext uri="{FF2B5EF4-FFF2-40B4-BE49-F238E27FC236}">
                      <a16:creationId xmlns:a16="http://schemas.microsoft.com/office/drawing/2014/main" id="{73109180-3A33-43B7-A885-6B6DCA3F1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1315" y="777"/>
                  <a:ext cx="77" cy="136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60" name="Oval 716">
                  <a:extLst>
                    <a:ext uri="{FF2B5EF4-FFF2-40B4-BE49-F238E27FC236}">
                      <a16:creationId xmlns:a16="http://schemas.microsoft.com/office/drawing/2014/main" id="{B0582B4A-C99F-46D1-BF85-B60715644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9" y="826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38039"/>
                        <a:invGamma/>
                      </a:srgbClr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61" name="Oval 717">
                  <a:extLst>
                    <a:ext uri="{FF2B5EF4-FFF2-40B4-BE49-F238E27FC236}">
                      <a16:creationId xmlns:a16="http://schemas.microsoft.com/office/drawing/2014/main" id="{79404162-191A-49FD-BF74-D0A3F25E47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5" y="1089"/>
                  <a:ext cx="116" cy="11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38039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62" name="AutoShape 718">
                <a:extLst>
                  <a:ext uri="{FF2B5EF4-FFF2-40B4-BE49-F238E27FC236}">
                    <a16:creationId xmlns:a16="http://schemas.microsoft.com/office/drawing/2014/main" id="{E5DC3023-AC35-453A-81DC-0D7E000EC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731" y="3158"/>
                <a:ext cx="90" cy="272"/>
              </a:xfrm>
              <a:prstGeom prst="moon">
                <a:avLst>
                  <a:gd name="adj" fmla="val 2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63" name="Group 719">
            <a:extLst>
              <a:ext uri="{FF2B5EF4-FFF2-40B4-BE49-F238E27FC236}">
                <a16:creationId xmlns:a16="http://schemas.microsoft.com/office/drawing/2014/main" id="{8AA78AE9-70BC-4712-9DE2-4E6A3CC3CF1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24438" y="5019675"/>
            <a:ext cx="720725" cy="1114425"/>
            <a:chOff x="2757" y="3158"/>
            <a:chExt cx="454" cy="702"/>
          </a:xfrm>
        </p:grpSpPr>
        <p:grpSp>
          <p:nvGrpSpPr>
            <p:cNvPr id="32464" name="Group 720">
              <a:extLst>
                <a:ext uri="{FF2B5EF4-FFF2-40B4-BE49-F238E27FC236}">
                  <a16:creationId xmlns:a16="http://schemas.microsoft.com/office/drawing/2014/main" id="{F6063FEA-1C41-4D40-BA32-0168784CDC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158"/>
              <a:ext cx="454" cy="702"/>
              <a:chOff x="2757" y="3158"/>
              <a:chExt cx="454" cy="702"/>
            </a:xfrm>
          </p:grpSpPr>
          <p:grpSp>
            <p:nvGrpSpPr>
              <p:cNvPr id="32465" name="Group 721">
                <a:extLst>
                  <a:ext uri="{FF2B5EF4-FFF2-40B4-BE49-F238E27FC236}">
                    <a16:creationId xmlns:a16="http://schemas.microsoft.com/office/drawing/2014/main" id="{E0FC511E-DAE0-481E-95DB-6E3F34FC8B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3430"/>
                <a:ext cx="182" cy="182"/>
                <a:chOff x="3029" y="3430"/>
                <a:chExt cx="272" cy="272"/>
              </a:xfrm>
            </p:grpSpPr>
            <p:sp>
              <p:nvSpPr>
                <p:cNvPr id="32466" name="AutoShape 722">
                  <a:extLst>
                    <a:ext uri="{FF2B5EF4-FFF2-40B4-BE49-F238E27FC236}">
                      <a16:creationId xmlns:a16="http://schemas.microsoft.com/office/drawing/2014/main" id="{978B6AA5-1D9C-4022-B31C-56053E7861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3430"/>
                  <a:ext cx="272" cy="272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67" name="AutoShape 723">
                  <a:extLst>
                    <a:ext uri="{FF2B5EF4-FFF2-40B4-BE49-F238E27FC236}">
                      <a16:creationId xmlns:a16="http://schemas.microsoft.com/office/drawing/2014/main" id="{AD379391-1CBB-44A0-AD50-30EBB585B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452"/>
                  <a:ext cx="227" cy="227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68" name="Oval 724">
                <a:extLst>
                  <a:ext uri="{FF2B5EF4-FFF2-40B4-BE49-F238E27FC236}">
                    <a16:creationId xmlns:a16="http://schemas.microsoft.com/office/drawing/2014/main" id="{3A2859E6-A8AB-4076-9412-5AADBCF9B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85" cy="30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69" name="Freeform 725">
                <a:extLst>
                  <a:ext uri="{FF2B5EF4-FFF2-40B4-BE49-F238E27FC236}">
                    <a16:creationId xmlns:a16="http://schemas.microsoft.com/office/drawing/2014/main" id="{C7EEF3FC-DABE-431A-B037-7C89A11B1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45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70" name="Oval 726">
                <a:extLst>
                  <a:ext uri="{FF2B5EF4-FFF2-40B4-BE49-F238E27FC236}">
                    <a16:creationId xmlns:a16="http://schemas.microsoft.com/office/drawing/2014/main" id="{9A248790-8494-4E4F-833D-06CBBCCEB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71" cy="29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71" name="Oval 727">
                <a:extLst>
                  <a:ext uri="{FF2B5EF4-FFF2-40B4-BE49-F238E27FC236}">
                    <a16:creationId xmlns:a16="http://schemas.microsoft.com/office/drawing/2014/main" id="{C828F54B-91C5-4E2A-933E-4A571BBC9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3472"/>
                <a:ext cx="117" cy="116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72" name="Oval 728">
                <a:extLst>
                  <a:ext uri="{FF2B5EF4-FFF2-40B4-BE49-F238E27FC236}">
                    <a16:creationId xmlns:a16="http://schemas.microsoft.com/office/drawing/2014/main" id="{7B08E21B-E47C-479F-BB28-7E5FFD8DB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339"/>
                <a:ext cx="45" cy="91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73" name="AutoShape 729">
                <a:extLst>
                  <a:ext uri="{FF2B5EF4-FFF2-40B4-BE49-F238E27FC236}">
                    <a16:creationId xmlns:a16="http://schemas.microsoft.com/office/drawing/2014/main" id="{BCF86CE3-1264-4E2E-AA1B-9D8C94F86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>
                <a:off x="2989" y="3249"/>
                <a:ext cx="57" cy="226"/>
              </a:xfrm>
              <a:prstGeom prst="moon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74" name="AutoShape 730">
                <a:extLst>
                  <a:ext uri="{FF2B5EF4-FFF2-40B4-BE49-F238E27FC236}">
                    <a16:creationId xmlns:a16="http://schemas.microsoft.com/office/drawing/2014/main" id="{7BD8F6E2-1486-4BA1-B69A-166E140D3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158"/>
                <a:ext cx="318" cy="317"/>
              </a:xfrm>
              <a:custGeom>
                <a:avLst/>
                <a:gdLst>
                  <a:gd name="G0" fmla="+- 204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04"/>
                  <a:gd name="G18" fmla="*/ 204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204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204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8 w 21600"/>
                  <a:gd name="T15" fmla="*/ 10800 h 21600"/>
                  <a:gd name="T16" fmla="*/ 10800 w 21600"/>
                  <a:gd name="T17" fmla="*/ 10596 h 21600"/>
                  <a:gd name="T18" fmla="*/ 1630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596" y="10800"/>
                    </a:moveTo>
                    <a:cubicBezTo>
                      <a:pt x="10596" y="10687"/>
                      <a:pt x="10687" y="10596"/>
                      <a:pt x="10800" y="10596"/>
                    </a:cubicBezTo>
                    <a:cubicBezTo>
                      <a:pt x="10912" y="10596"/>
                      <a:pt x="11004" y="10687"/>
                      <a:pt x="11004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475" name="Group 731">
              <a:extLst>
                <a:ext uri="{FF2B5EF4-FFF2-40B4-BE49-F238E27FC236}">
                  <a16:creationId xmlns:a16="http://schemas.microsoft.com/office/drawing/2014/main" id="{A270843E-0F74-4F61-8E56-FAE7D11A8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158"/>
              <a:ext cx="454" cy="702"/>
              <a:chOff x="2757" y="3158"/>
              <a:chExt cx="454" cy="702"/>
            </a:xfrm>
          </p:grpSpPr>
          <p:grpSp>
            <p:nvGrpSpPr>
              <p:cNvPr id="32476" name="Group 732">
                <a:extLst>
                  <a:ext uri="{FF2B5EF4-FFF2-40B4-BE49-F238E27FC236}">
                    <a16:creationId xmlns:a16="http://schemas.microsoft.com/office/drawing/2014/main" id="{A6E854C2-07B4-4935-BAD5-CE2D5FC1DE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3430"/>
                <a:ext cx="182" cy="182"/>
                <a:chOff x="3029" y="3430"/>
                <a:chExt cx="272" cy="272"/>
              </a:xfrm>
            </p:grpSpPr>
            <p:sp>
              <p:nvSpPr>
                <p:cNvPr id="32477" name="AutoShape 733">
                  <a:extLst>
                    <a:ext uri="{FF2B5EF4-FFF2-40B4-BE49-F238E27FC236}">
                      <a16:creationId xmlns:a16="http://schemas.microsoft.com/office/drawing/2014/main" id="{BDD3FCE8-C9D5-4E13-B143-BB838EB6CE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3430"/>
                  <a:ext cx="272" cy="272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78" name="AutoShape 734">
                  <a:extLst>
                    <a:ext uri="{FF2B5EF4-FFF2-40B4-BE49-F238E27FC236}">
                      <a16:creationId xmlns:a16="http://schemas.microsoft.com/office/drawing/2014/main" id="{55841125-C576-4E7A-AC8A-A45034544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5" y="3452"/>
                  <a:ext cx="227" cy="227"/>
                </a:xfrm>
                <a:prstGeom prst="parallelogram">
                  <a:avLst>
                    <a:gd name="adj" fmla="val 25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79" name="Oval 735">
                <a:extLst>
                  <a:ext uri="{FF2B5EF4-FFF2-40B4-BE49-F238E27FC236}">
                    <a16:creationId xmlns:a16="http://schemas.microsoft.com/office/drawing/2014/main" id="{E33032A8-00D3-407B-9C45-34DC9C5B9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85" cy="309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80" name="Freeform 736">
                <a:extLst>
                  <a:ext uri="{FF2B5EF4-FFF2-40B4-BE49-F238E27FC236}">
                    <a16:creationId xmlns:a16="http://schemas.microsoft.com/office/drawing/2014/main" id="{34E18080-B7DE-4EDA-AB82-74EEC48B1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45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81" name="Oval 737">
                <a:extLst>
                  <a:ext uri="{FF2B5EF4-FFF2-40B4-BE49-F238E27FC236}">
                    <a16:creationId xmlns:a16="http://schemas.microsoft.com/office/drawing/2014/main" id="{6B560386-0B5F-4384-A805-E7DAE337D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3181"/>
                <a:ext cx="271" cy="29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82" name="Oval 738">
                <a:extLst>
                  <a:ext uri="{FF2B5EF4-FFF2-40B4-BE49-F238E27FC236}">
                    <a16:creationId xmlns:a16="http://schemas.microsoft.com/office/drawing/2014/main" id="{F09318A9-BE95-4D42-8F04-641B2B7A5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3472"/>
                <a:ext cx="117" cy="116"/>
              </a:xfrm>
              <a:prstGeom prst="ellipse">
                <a:avLst/>
              </a:prstGeom>
              <a:gradFill rotWithShape="1">
                <a:gsLst>
                  <a:gs pos="0">
                    <a:srgbClr val="CCCC00">
                      <a:gamma/>
                      <a:tint val="38039"/>
                      <a:invGamma/>
                    </a:srgbClr>
                  </a:gs>
                  <a:gs pos="100000">
                    <a:srgbClr val="CC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83" name="Oval 739">
                <a:extLst>
                  <a:ext uri="{FF2B5EF4-FFF2-40B4-BE49-F238E27FC236}">
                    <a16:creationId xmlns:a16="http://schemas.microsoft.com/office/drawing/2014/main" id="{B2DD5E17-C493-4B4E-9623-05EC0FB84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339"/>
                <a:ext cx="45" cy="9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84" name="AutoShape 740">
                <a:extLst>
                  <a:ext uri="{FF2B5EF4-FFF2-40B4-BE49-F238E27FC236}">
                    <a16:creationId xmlns:a16="http://schemas.microsoft.com/office/drawing/2014/main" id="{0C37A533-78E6-48CC-B21C-004C93778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>
                <a:off x="2989" y="3249"/>
                <a:ext cx="57" cy="226"/>
              </a:xfrm>
              <a:prstGeom prst="moon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85" name="AutoShape 741">
                <a:extLst>
                  <a:ext uri="{FF2B5EF4-FFF2-40B4-BE49-F238E27FC236}">
                    <a16:creationId xmlns:a16="http://schemas.microsoft.com/office/drawing/2014/main" id="{AD58DE23-E9DD-4979-B8DB-953D91461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158"/>
                <a:ext cx="318" cy="317"/>
              </a:xfrm>
              <a:custGeom>
                <a:avLst/>
                <a:gdLst>
                  <a:gd name="G0" fmla="+- 204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04"/>
                  <a:gd name="G18" fmla="*/ 204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204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204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8 w 21600"/>
                  <a:gd name="T15" fmla="*/ 10800 h 21600"/>
                  <a:gd name="T16" fmla="*/ 10800 w 21600"/>
                  <a:gd name="T17" fmla="*/ 10596 h 21600"/>
                  <a:gd name="T18" fmla="*/ 1630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596" y="10800"/>
                    </a:moveTo>
                    <a:cubicBezTo>
                      <a:pt x="10596" y="10687"/>
                      <a:pt x="10687" y="10596"/>
                      <a:pt x="10800" y="10596"/>
                    </a:cubicBezTo>
                    <a:cubicBezTo>
                      <a:pt x="10912" y="10596"/>
                      <a:pt x="11004" y="10687"/>
                      <a:pt x="11004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486" name="Group 742">
            <a:extLst>
              <a:ext uri="{FF2B5EF4-FFF2-40B4-BE49-F238E27FC236}">
                <a16:creationId xmlns:a16="http://schemas.microsoft.com/office/drawing/2014/main" id="{B24197E3-C8E0-4120-8AD5-7BA8E30BBFE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21500" y="5027613"/>
            <a:ext cx="623888" cy="1098550"/>
            <a:chOff x="3891" y="3163"/>
            <a:chExt cx="393" cy="692"/>
          </a:xfrm>
        </p:grpSpPr>
        <p:grpSp>
          <p:nvGrpSpPr>
            <p:cNvPr id="32487" name="Group 743">
              <a:extLst>
                <a:ext uri="{FF2B5EF4-FFF2-40B4-BE49-F238E27FC236}">
                  <a16:creationId xmlns:a16="http://schemas.microsoft.com/office/drawing/2014/main" id="{68A432AA-65BA-4BED-A976-B86C80370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163"/>
              <a:ext cx="393" cy="692"/>
              <a:chOff x="3891" y="3158"/>
              <a:chExt cx="393" cy="692"/>
            </a:xfrm>
          </p:grpSpPr>
          <p:grpSp>
            <p:nvGrpSpPr>
              <p:cNvPr id="32488" name="Group 744">
                <a:extLst>
                  <a:ext uri="{FF2B5EF4-FFF2-40B4-BE49-F238E27FC236}">
                    <a16:creationId xmlns:a16="http://schemas.microsoft.com/office/drawing/2014/main" id="{4239C991-E231-4651-8336-48FA8F1103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9" y="3430"/>
                <a:ext cx="75" cy="136"/>
                <a:chOff x="4344" y="3430"/>
                <a:chExt cx="234" cy="424"/>
              </a:xfrm>
            </p:grpSpPr>
            <p:sp>
              <p:nvSpPr>
                <p:cNvPr id="32489" name="Freeform 745">
                  <a:extLst>
                    <a:ext uri="{FF2B5EF4-FFF2-40B4-BE49-F238E27FC236}">
                      <a16:creationId xmlns:a16="http://schemas.microsoft.com/office/drawing/2014/main" id="{CC341A34-6265-4396-8115-21B20F8D1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90" name="AutoShape 746">
                  <a:extLst>
                    <a:ext uri="{FF2B5EF4-FFF2-40B4-BE49-F238E27FC236}">
                      <a16:creationId xmlns:a16="http://schemas.microsoft.com/office/drawing/2014/main" id="{7AE029FD-B075-46F9-AB6A-5DD1407128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91" name="AutoShape 747">
                  <a:extLst>
                    <a:ext uri="{FF2B5EF4-FFF2-40B4-BE49-F238E27FC236}">
                      <a16:creationId xmlns:a16="http://schemas.microsoft.com/office/drawing/2014/main" id="{0E03D507-7FF0-412B-8C0B-9469555414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492" name="Freeform 748">
                <a:extLst>
                  <a:ext uri="{FF2B5EF4-FFF2-40B4-BE49-F238E27FC236}">
                    <a16:creationId xmlns:a16="http://schemas.microsoft.com/office/drawing/2014/main" id="{6FC5BE0C-2F01-4531-ADE7-A4B171A12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44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93" name="Oval 749">
                <a:extLst>
                  <a:ext uri="{FF2B5EF4-FFF2-40B4-BE49-F238E27FC236}">
                    <a16:creationId xmlns:a16="http://schemas.microsoft.com/office/drawing/2014/main" id="{8B69B674-6185-46D3-A43A-C203C0C9C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3460"/>
                <a:ext cx="105" cy="10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494" name="Group 750">
                <a:extLst>
                  <a:ext uri="{FF2B5EF4-FFF2-40B4-BE49-F238E27FC236}">
                    <a16:creationId xmlns:a16="http://schemas.microsoft.com/office/drawing/2014/main" id="{4DDA3484-AD5C-45CA-B7AB-44428ADE04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936" y="3158"/>
                <a:ext cx="285" cy="321"/>
                <a:chOff x="3910" y="3159"/>
                <a:chExt cx="285" cy="321"/>
              </a:xfrm>
            </p:grpSpPr>
            <p:sp>
              <p:nvSpPr>
                <p:cNvPr id="32495" name="Oval 751">
                  <a:extLst>
                    <a:ext uri="{FF2B5EF4-FFF2-40B4-BE49-F238E27FC236}">
                      <a16:creationId xmlns:a16="http://schemas.microsoft.com/office/drawing/2014/main" id="{B867BA28-E357-4712-AB08-061158F953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85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96" name="Oval 752">
                  <a:extLst>
                    <a:ext uri="{FF2B5EF4-FFF2-40B4-BE49-F238E27FC236}">
                      <a16:creationId xmlns:a16="http://schemas.microsoft.com/office/drawing/2014/main" id="{EDD2698F-BC16-42AD-ACA4-D949DCE7A9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97" name="AutoShape 753">
                  <a:extLst>
                    <a:ext uri="{FF2B5EF4-FFF2-40B4-BE49-F238E27FC236}">
                      <a16:creationId xmlns:a16="http://schemas.microsoft.com/office/drawing/2014/main" id="{5939311C-D110-4622-A4F4-CB977A5832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89" y="3170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98" name="AutoShape 754">
                  <a:extLst>
                    <a:ext uri="{FF2B5EF4-FFF2-40B4-BE49-F238E27FC236}">
                      <a16:creationId xmlns:a16="http://schemas.microsoft.com/office/drawing/2014/main" id="{2BD88342-3A72-460F-BB2F-41CD12E887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66" y="3108"/>
                  <a:ext cx="77" cy="180"/>
                </a:xfrm>
                <a:prstGeom prst="moon">
                  <a:avLst>
                    <a:gd name="adj" fmla="val 78894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99" name="Oval 755">
                  <a:extLst>
                    <a:ext uri="{FF2B5EF4-FFF2-40B4-BE49-F238E27FC236}">
                      <a16:creationId xmlns:a16="http://schemas.microsoft.com/office/drawing/2014/main" id="{7C3BC3A3-DD3E-49E1-9658-38DFB77EF6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9" y="3191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500" name="Group 756">
              <a:extLst>
                <a:ext uri="{FF2B5EF4-FFF2-40B4-BE49-F238E27FC236}">
                  <a16:creationId xmlns:a16="http://schemas.microsoft.com/office/drawing/2014/main" id="{DC18B0CC-A460-4325-87CE-24E11CCDB0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163"/>
              <a:ext cx="393" cy="692"/>
              <a:chOff x="3891" y="3158"/>
              <a:chExt cx="393" cy="692"/>
            </a:xfrm>
          </p:grpSpPr>
          <p:grpSp>
            <p:nvGrpSpPr>
              <p:cNvPr id="32501" name="Group 757">
                <a:extLst>
                  <a:ext uri="{FF2B5EF4-FFF2-40B4-BE49-F238E27FC236}">
                    <a16:creationId xmlns:a16="http://schemas.microsoft.com/office/drawing/2014/main" id="{B42015A2-6DC1-43D5-A2F4-7A07EF632E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9" y="3430"/>
                <a:ext cx="75" cy="136"/>
                <a:chOff x="4344" y="3430"/>
                <a:chExt cx="234" cy="424"/>
              </a:xfrm>
            </p:grpSpPr>
            <p:sp>
              <p:nvSpPr>
                <p:cNvPr id="32502" name="Freeform 758">
                  <a:extLst>
                    <a:ext uri="{FF2B5EF4-FFF2-40B4-BE49-F238E27FC236}">
                      <a16:creationId xmlns:a16="http://schemas.microsoft.com/office/drawing/2014/main" id="{EC83E81B-2430-4855-A4C5-7CEC414E7F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00FF"/>
                    </a:gs>
                    <a:gs pos="100000">
                      <a:srgbClr val="FF00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03" name="AutoShape 759">
                  <a:extLst>
                    <a:ext uri="{FF2B5EF4-FFF2-40B4-BE49-F238E27FC236}">
                      <a16:creationId xmlns:a16="http://schemas.microsoft.com/office/drawing/2014/main" id="{ABE04A9E-62F3-4008-8A70-7F61ADD78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rgbClr val="FF00FF">
                        <a:gamma/>
                        <a:shade val="46275"/>
                        <a:invGamma/>
                      </a:srgbClr>
                    </a:gs>
                    <a:gs pos="100000">
                      <a:srgbClr val="FF00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04" name="AutoShape 760">
                  <a:extLst>
                    <a:ext uri="{FF2B5EF4-FFF2-40B4-BE49-F238E27FC236}">
                      <a16:creationId xmlns:a16="http://schemas.microsoft.com/office/drawing/2014/main" id="{E93E3272-5397-4138-A067-669C2FF0C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505" name="Freeform 761">
                <a:extLst>
                  <a:ext uri="{FF2B5EF4-FFF2-40B4-BE49-F238E27FC236}">
                    <a16:creationId xmlns:a16="http://schemas.microsoft.com/office/drawing/2014/main" id="{2C8A4F2C-7160-46B4-B29E-1EFEC7094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442"/>
                <a:ext cx="362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FF"/>
                  </a:gs>
                  <a:gs pos="100000">
                    <a:srgbClr val="FF00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06" name="Oval 762">
                <a:extLst>
                  <a:ext uri="{FF2B5EF4-FFF2-40B4-BE49-F238E27FC236}">
                    <a16:creationId xmlns:a16="http://schemas.microsoft.com/office/drawing/2014/main" id="{4EE09ADA-87EF-46D3-AE80-E552A506E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3460"/>
                <a:ext cx="105" cy="104"/>
              </a:xfrm>
              <a:prstGeom prst="ellipse">
                <a:avLst/>
              </a:prstGeom>
              <a:gradFill rotWithShape="1">
                <a:gsLst>
                  <a:gs pos="0">
                    <a:srgbClr val="FF00FF">
                      <a:gamma/>
                      <a:tint val="38039"/>
                      <a:invGamma/>
                    </a:srgbClr>
                  </a:gs>
                  <a:gs pos="100000">
                    <a:srgbClr val="FF00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507" name="Group 763">
                <a:extLst>
                  <a:ext uri="{FF2B5EF4-FFF2-40B4-BE49-F238E27FC236}">
                    <a16:creationId xmlns:a16="http://schemas.microsoft.com/office/drawing/2014/main" id="{25CB7A90-06E1-4F64-A97D-326B8AA158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936" y="3158"/>
                <a:ext cx="285" cy="321"/>
                <a:chOff x="3910" y="3159"/>
                <a:chExt cx="285" cy="321"/>
              </a:xfrm>
            </p:grpSpPr>
            <p:sp>
              <p:nvSpPr>
                <p:cNvPr id="32508" name="Oval 764">
                  <a:extLst>
                    <a:ext uri="{FF2B5EF4-FFF2-40B4-BE49-F238E27FC236}">
                      <a16:creationId xmlns:a16="http://schemas.microsoft.com/office/drawing/2014/main" id="{422E3C90-D515-41C1-A8C4-8EDC43276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85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09" name="Oval 765">
                  <a:extLst>
                    <a:ext uri="{FF2B5EF4-FFF2-40B4-BE49-F238E27FC236}">
                      <a16:creationId xmlns:a16="http://schemas.microsoft.com/office/drawing/2014/main" id="{4F397B20-D853-46A3-951B-940AA57C91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0" y="3171"/>
                  <a:ext cx="271" cy="309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10" name="AutoShape 766">
                  <a:extLst>
                    <a:ext uri="{FF2B5EF4-FFF2-40B4-BE49-F238E27FC236}">
                      <a16:creationId xmlns:a16="http://schemas.microsoft.com/office/drawing/2014/main" id="{7098FCCA-912F-4B5C-B220-97B89FE7F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89" y="3170"/>
                  <a:ext cx="77" cy="135"/>
                </a:xfrm>
                <a:prstGeom prst="moon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11" name="AutoShape 767">
                  <a:extLst>
                    <a:ext uri="{FF2B5EF4-FFF2-40B4-BE49-F238E27FC236}">
                      <a16:creationId xmlns:a16="http://schemas.microsoft.com/office/drawing/2014/main" id="{42B2C9F7-D194-4FF6-A96B-5F44A8D11B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500000">
                  <a:off x="4066" y="3108"/>
                  <a:ext cx="77" cy="180"/>
                </a:xfrm>
                <a:prstGeom prst="moon">
                  <a:avLst>
                    <a:gd name="adj" fmla="val 78894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12" name="Oval 768">
                  <a:extLst>
                    <a:ext uri="{FF2B5EF4-FFF2-40B4-BE49-F238E27FC236}">
                      <a16:creationId xmlns:a16="http://schemas.microsoft.com/office/drawing/2014/main" id="{86BB5289-7CDC-4775-AB0B-1D83D4836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9" y="3191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tint val="38039"/>
                        <a:invGamma/>
                      </a:srgbClr>
                    </a:gs>
                    <a:gs pos="100000">
                      <a:srgbClr val="CC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513" name="Group 769">
            <a:extLst>
              <a:ext uri="{FF2B5EF4-FFF2-40B4-BE49-F238E27FC236}">
                <a16:creationId xmlns:a16="http://schemas.microsoft.com/office/drawing/2014/main" id="{B520BAD2-6F27-483F-BC7B-4A7E4DD814C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93163" y="5037138"/>
            <a:ext cx="622300" cy="1079500"/>
            <a:chOff x="5026" y="3169"/>
            <a:chExt cx="392" cy="680"/>
          </a:xfrm>
        </p:grpSpPr>
        <p:grpSp>
          <p:nvGrpSpPr>
            <p:cNvPr id="32514" name="Group 770">
              <a:extLst>
                <a:ext uri="{FF2B5EF4-FFF2-40B4-BE49-F238E27FC236}">
                  <a16:creationId xmlns:a16="http://schemas.microsoft.com/office/drawing/2014/main" id="{5B50B17E-255B-4852-A2CD-6F12E5C7D8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169"/>
              <a:ext cx="392" cy="680"/>
              <a:chOff x="5026" y="3203"/>
              <a:chExt cx="392" cy="680"/>
            </a:xfrm>
          </p:grpSpPr>
          <p:grpSp>
            <p:nvGrpSpPr>
              <p:cNvPr id="32515" name="Group 771">
                <a:extLst>
                  <a:ext uri="{FF2B5EF4-FFF2-40B4-BE49-F238E27FC236}">
                    <a16:creationId xmlns:a16="http://schemas.microsoft.com/office/drawing/2014/main" id="{A88CB113-46FC-4CF9-8B7F-29D7BC1B99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3" y="3430"/>
                <a:ext cx="75" cy="136"/>
                <a:chOff x="4661" y="3430"/>
                <a:chExt cx="234" cy="424"/>
              </a:xfrm>
            </p:grpSpPr>
            <p:sp>
              <p:nvSpPr>
                <p:cNvPr id="32516" name="Freeform 772">
                  <a:extLst>
                    <a:ext uri="{FF2B5EF4-FFF2-40B4-BE49-F238E27FC236}">
                      <a16:creationId xmlns:a16="http://schemas.microsoft.com/office/drawing/2014/main" id="{5AFA506C-CE74-4EE7-BDBC-98DBCB57AB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17" name="AutoShape 773">
                  <a:extLst>
                    <a:ext uri="{FF2B5EF4-FFF2-40B4-BE49-F238E27FC236}">
                      <a16:creationId xmlns:a16="http://schemas.microsoft.com/office/drawing/2014/main" id="{B7349AA3-5FE5-4DAA-9977-80D52BDA3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18" name="AutoShape 774">
                  <a:extLst>
                    <a:ext uri="{FF2B5EF4-FFF2-40B4-BE49-F238E27FC236}">
                      <a16:creationId xmlns:a16="http://schemas.microsoft.com/office/drawing/2014/main" id="{C44A3C02-63C7-450B-BADC-CDCC62703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7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519" name="Freeform 775">
                <a:extLst>
                  <a:ext uri="{FF2B5EF4-FFF2-40B4-BE49-F238E27FC236}">
                    <a16:creationId xmlns:a16="http://schemas.microsoft.com/office/drawing/2014/main" id="{A87BAC85-7658-4DCF-803A-CB2B4A765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475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20" name="Oval 776">
                <a:extLst>
                  <a:ext uri="{FF2B5EF4-FFF2-40B4-BE49-F238E27FC236}">
                    <a16:creationId xmlns:a16="http://schemas.microsoft.com/office/drawing/2014/main" id="{1C269116-33FC-4DB6-8B74-C7DFDC27A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7" y="3487"/>
                <a:ext cx="116" cy="117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521" name="Group 777">
                <a:extLst>
                  <a:ext uri="{FF2B5EF4-FFF2-40B4-BE49-F238E27FC236}">
                    <a16:creationId xmlns:a16="http://schemas.microsoft.com/office/drawing/2014/main" id="{6C1FE1F2-B14B-493C-8F4A-9CF02ED700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5043" y="3203"/>
                <a:ext cx="289" cy="310"/>
                <a:chOff x="5043" y="3203"/>
                <a:chExt cx="289" cy="310"/>
              </a:xfrm>
            </p:grpSpPr>
            <p:sp>
              <p:nvSpPr>
                <p:cNvPr id="32522" name="Oval 778">
                  <a:extLst>
                    <a:ext uri="{FF2B5EF4-FFF2-40B4-BE49-F238E27FC236}">
                      <a16:creationId xmlns:a16="http://schemas.microsoft.com/office/drawing/2014/main" id="{F1B22CBA-128C-4939-B35E-83894A261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89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23" name="Oval 779">
                  <a:extLst>
                    <a:ext uri="{FF2B5EF4-FFF2-40B4-BE49-F238E27FC236}">
                      <a16:creationId xmlns:a16="http://schemas.microsoft.com/office/drawing/2014/main" id="{BC56158A-2888-4BB4-A841-D86D0690B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24" name="Oval 780">
                  <a:extLst>
                    <a:ext uri="{FF2B5EF4-FFF2-40B4-BE49-F238E27FC236}">
                      <a16:creationId xmlns:a16="http://schemas.microsoft.com/office/drawing/2014/main" id="{2CF09D58-B65E-4E20-9C8B-9EF13B1689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5258" y="3321"/>
                  <a:ext cx="5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25" name="Oval 781">
                  <a:extLst>
                    <a:ext uri="{FF2B5EF4-FFF2-40B4-BE49-F238E27FC236}">
                      <a16:creationId xmlns:a16="http://schemas.microsoft.com/office/drawing/2014/main" id="{74C688D0-8ED2-4C40-84AD-483B2F670A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1" y="3224"/>
                  <a:ext cx="97" cy="9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26" name="Oval 782">
                  <a:extLst>
                    <a:ext uri="{FF2B5EF4-FFF2-40B4-BE49-F238E27FC236}">
                      <a16:creationId xmlns:a16="http://schemas.microsoft.com/office/drawing/2014/main" id="{83FA2ACE-3FB5-456B-820A-C8AADF11A4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61" y="3203"/>
                  <a:ext cx="136" cy="4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27" name="Oval 783">
                  <a:extLst>
                    <a:ext uri="{FF2B5EF4-FFF2-40B4-BE49-F238E27FC236}">
                      <a16:creationId xmlns:a16="http://schemas.microsoft.com/office/drawing/2014/main" id="{9144CE2A-3A15-4184-8AE1-761279CDBB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7" y="3229"/>
                  <a:ext cx="90" cy="4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528" name="Group 784">
              <a:extLst>
                <a:ext uri="{FF2B5EF4-FFF2-40B4-BE49-F238E27FC236}">
                  <a16:creationId xmlns:a16="http://schemas.microsoft.com/office/drawing/2014/main" id="{C0CEEFD2-A22B-44CD-808A-E9BCAFABC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169"/>
              <a:ext cx="392" cy="680"/>
              <a:chOff x="5026" y="3203"/>
              <a:chExt cx="392" cy="680"/>
            </a:xfrm>
          </p:grpSpPr>
          <p:grpSp>
            <p:nvGrpSpPr>
              <p:cNvPr id="32529" name="Group 785">
                <a:extLst>
                  <a:ext uri="{FF2B5EF4-FFF2-40B4-BE49-F238E27FC236}">
                    <a16:creationId xmlns:a16="http://schemas.microsoft.com/office/drawing/2014/main" id="{939461EA-15FB-4598-AB8D-06FBF39915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3" y="3430"/>
                <a:ext cx="75" cy="136"/>
                <a:chOff x="4661" y="3430"/>
                <a:chExt cx="234" cy="424"/>
              </a:xfrm>
            </p:grpSpPr>
            <p:sp>
              <p:nvSpPr>
                <p:cNvPr id="32530" name="Freeform 786">
                  <a:extLst>
                    <a:ext uri="{FF2B5EF4-FFF2-40B4-BE49-F238E27FC236}">
                      <a16:creationId xmlns:a16="http://schemas.microsoft.com/office/drawing/2014/main" id="{265C759A-60DD-4537-9322-E38B29BFD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" y="3432"/>
                  <a:ext cx="234" cy="422"/>
                </a:xfrm>
                <a:custGeom>
                  <a:avLst/>
                  <a:gdLst>
                    <a:gd name="T0" fmla="*/ 0 w 234"/>
                    <a:gd name="T1" fmla="*/ 408 h 422"/>
                    <a:gd name="T2" fmla="*/ 22 w 234"/>
                    <a:gd name="T3" fmla="*/ 422 h 422"/>
                    <a:gd name="T4" fmla="*/ 180 w 234"/>
                    <a:gd name="T5" fmla="*/ 422 h 422"/>
                    <a:gd name="T6" fmla="*/ 234 w 234"/>
                    <a:gd name="T7" fmla="*/ 20 h 422"/>
                    <a:gd name="T8" fmla="*/ 222 w 234"/>
                    <a:gd name="T9" fmla="*/ 0 h 422"/>
                    <a:gd name="T10" fmla="*/ 72 w 234"/>
                    <a:gd name="T11" fmla="*/ 8 h 422"/>
                    <a:gd name="T12" fmla="*/ 0 w 234"/>
                    <a:gd name="T13" fmla="*/ 408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4" h="422">
                      <a:moveTo>
                        <a:pt x="0" y="408"/>
                      </a:moveTo>
                      <a:lnTo>
                        <a:pt x="22" y="422"/>
                      </a:lnTo>
                      <a:lnTo>
                        <a:pt x="180" y="422"/>
                      </a:lnTo>
                      <a:lnTo>
                        <a:pt x="234" y="20"/>
                      </a:lnTo>
                      <a:lnTo>
                        <a:pt x="222" y="0"/>
                      </a:lnTo>
                      <a:lnTo>
                        <a:pt x="72" y="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31" name="AutoShape 787">
                  <a:extLst>
                    <a:ext uri="{FF2B5EF4-FFF2-40B4-BE49-F238E27FC236}">
                      <a16:creationId xmlns:a16="http://schemas.microsoft.com/office/drawing/2014/main" id="{235A0D2E-14C5-4F22-8FC9-3185924E14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" y="3430"/>
                  <a:ext cx="227" cy="408"/>
                </a:xfrm>
                <a:prstGeom prst="parallelogram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32" name="AutoShape 788">
                  <a:extLst>
                    <a:ext uri="{FF2B5EF4-FFF2-40B4-BE49-F238E27FC236}">
                      <a16:creationId xmlns:a16="http://schemas.microsoft.com/office/drawing/2014/main" id="{94D6E5B0-39EB-43BD-B0EF-6E94E71391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7" y="3442"/>
                  <a:ext cx="164" cy="182"/>
                </a:xfrm>
                <a:prstGeom prst="parallelogram">
                  <a:avLst>
                    <a:gd name="adj" fmla="val 15384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533" name="Freeform 789">
                <a:extLst>
                  <a:ext uri="{FF2B5EF4-FFF2-40B4-BE49-F238E27FC236}">
                    <a16:creationId xmlns:a16="http://schemas.microsoft.com/office/drawing/2014/main" id="{7E2F3079-AD47-4D0D-A05C-54DDABADB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475"/>
                <a:ext cx="383" cy="408"/>
              </a:xfrm>
              <a:custGeom>
                <a:avLst/>
                <a:gdLst>
                  <a:gd name="T0" fmla="*/ 80 w 541"/>
                  <a:gd name="T1" fmla="*/ 94 h 683"/>
                  <a:gd name="T2" fmla="*/ 284 w 541"/>
                  <a:gd name="T3" fmla="*/ 3 h 683"/>
                  <a:gd name="T4" fmla="*/ 465 w 541"/>
                  <a:gd name="T5" fmla="*/ 94 h 683"/>
                  <a:gd name="T6" fmla="*/ 511 w 541"/>
                  <a:gd name="T7" fmla="*/ 570 h 683"/>
                  <a:gd name="T8" fmla="*/ 284 w 541"/>
                  <a:gd name="T9" fmla="*/ 683 h 683"/>
                  <a:gd name="T10" fmla="*/ 34 w 541"/>
                  <a:gd name="T11" fmla="*/ 570 h 683"/>
                  <a:gd name="T12" fmla="*/ 80 w 541"/>
                  <a:gd name="T13" fmla="*/ 94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683">
                    <a:moveTo>
                      <a:pt x="80" y="94"/>
                    </a:moveTo>
                    <a:cubicBezTo>
                      <a:pt x="122" y="0"/>
                      <a:pt x="220" y="3"/>
                      <a:pt x="284" y="3"/>
                    </a:cubicBezTo>
                    <a:cubicBezTo>
                      <a:pt x="348" y="3"/>
                      <a:pt x="427" y="0"/>
                      <a:pt x="465" y="94"/>
                    </a:cubicBezTo>
                    <a:cubicBezTo>
                      <a:pt x="503" y="188"/>
                      <a:pt x="541" y="472"/>
                      <a:pt x="511" y="570"/>
                    </a:cubicBezTo>
                    <a:cubicBezTo>
                      <a:pt x="481" y="668"/>
                      <a:pt x="363" y="683"/>
                      <a:pt x="284" y="683"/>
                    </a:cubicBezTo>
                    <a:cubicBezTo>
                      <a:pt x="205" y="683"/>
                      <a:pt x="68" y="668"/>
                      <a:pt x="34" y="570"/>
                    </a:cubicBezTo>
                    <a:cubicBezTo>
                      <a:pt x="0" y="472"/>
                      <a:pt x="38" y="188"/>
                      <a:pt x="80" y="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34" name="Oval 790">
                <a:extLst>
                  <a:ext uri="{FF2B5EF4-FFF2-40B4-BE49-F238E27FC236}">
                    <a16:creationId xmlns:a16="http://schemas.microsoft.com/office/drawing/2014/main" id="{17175E70-6C4B-4137-9150-7BFE78FF1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7" y="3487"/>
                <a:ext cx="116" cy="117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tint val="38039"/>
                      <a:invGamma/>
                    </a:srgbClr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535" name="Group 791">
                <a:extLst>
                  <a:ext uri="{FF2B5EF4-FFF2-40B4-BE49-F238E27FC236}">
                    <a16:creationId xmlns:a16="http://schemas.microsoft.com/office/drawing/2014/main" id="{956DF1F5-23F3-465C-B23F-8F818E815A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5043" y="3203"/>
                <a:ext cx="289" cy="310"/>
                <a:chOff x="5043" y="3203"/>
                <a:chExt cx="289" cy="310"/>
              </a:xfrm>
            </p:grpSpPr>
            <p:sp>
              <p:nvSpPr>
                <p:cNvPr id="32536" name="Oval 792">
                  <a:extLst>
                    <a:ext uri="{FF2B5EF4-FFF2-40B4-BE49-F238E27FC236}">
                      <a16:creationId xmlns:a16="http://schemas.microsoft.com/office/drawing/2014/main" id="{6098981C-25E5-4394-A8B2-812E14FA27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89" cy="309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37" name="Oval 793">
                  <a:extLst>
                    <a:ext uri="{FF2B5EF4-FFF2-40B4-BE49-F238E27FC236}">
                      <a16:creationId xmlns:a16="http://schemas.microsoft.com/office/drawing/2014/main" id="{E8A632AF-B974-4F40-828E-5F8BF7693F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3" y="3204"/>
                  <a:ext cx="271" cy="30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38" name="Oval 794">
                  <a:extLst>
                    <a:ext uri="{FF2B5EF4-FFF2-40B4-BE49-F238E27FC236}">
                      <a16:creationId xmlns:a16="http://schemas.microsoft.com/office/drawing/2014/main" id="{7202B60B-9784-456E-B803-AA5667DBE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5258" y="3321"/>
                  <a:ext cx="57" cy="97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39" name="Oval 795">
                  <a:extLst>
                    <a:ext uri="{FF2B5EF4-FFF2-40B4-BE49-F238E27FC236}">
                      <a16:creationId xmlns:a16="http://schemas.microsoft.com/office/drawing/2014/main" id="{B83BDBD8-0635-434E-8757-EA393A544D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1" y="3224"/>
                  <a:ext cx="97" cy="9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38039"/>
                        <a:invGamma/>
                      </a:srgbClr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40" name="Oval 796">
                  <a:extLst>
                    <a:ext uri="{FF2B5EF4-FFF2-40B4-BE49-F238E27FC236}">
                      <a16:creationId xmlns:a16="http://schemas.microsoft.com/office/drawing/2014/main" id="{DB9B15B2-9167-444F-B12A-71DE5B085C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61" y="3203"/>
                  <a:ext cx="136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41" name="Oval 797">
                  <a:extLst>
                    <a:ext uri="{FF2B5EF4-FFF2-40B4-BE49-F238E27FC236}">
                      <a16:creationId xmlns:a16="http://schemas.microsoft.com/office/drawing/2014/main" id="{C3ACD0FB-678E-4BEF-A960-95A781248B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7" y="3229"/>
                  <a:ext cx="90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33" name="Rectangle 177">
            <a:extLst>
              <a:ext uri="{FF2B5EF4-FFF2-40B4-BE49-F238E27FC236}">
                <a16:creationId xmlns:a16="http://schemas.microsoft.com/office/drawing/2014/main" id="{47FDE36A-BBDE-4C65-9FC9-F5792DA364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19792" name="Group 336">
            <a:extLst>
              <a:ext uri="{FF2B5EF4-FFF2-40B4-BE49-F238E27FC236}">
                <a16:creationId xmlns:a16="http://schemas.microsoft.com/office/drawing/2014/main" id="{CA46D1E0-B6D1-45E8-8151-8E521BEA6680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052513"/>
            <a:ext cx="865187" cy="1296987"/>
            <a:chOff x="2893" y="1933"/>
            <a:chExt cx="545" cy="817"/>
          </a:xfrm>
        </p:grpSpPr>
        <p:sp>
          <p:nvSpPr>
            <p:cNvPr id="19793" name="Freeform 337">
              <a:extLst>
                <a:ext uri="{FF2B5EF4-FFF2-40B4-BE49-F238E27FC236}">
                  <a16:creationId xmlns:a16="http://schemas.microsoft.com/office/drawing/2014/main" id="{F4D2B13B-E908-43D9-B1CD-D57D81372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4" name="Rectangle 338">
              <a:extLst>
                <a:ext uri="{FF2B5EF4-FFF2-40B4-BE49-F238E27FC236}">
                  <a16:creationId xmlns:a16="http://schemas.microsoft.com/office/drawing/2014/main" id="{04F7DCE7-4C36-400E-889B-48A7B6F52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95" name="Group 339">
              <a:extLst>
                <a:ext uri="{FF2B5EF4-FFF2-40B4-BE49-F238E27FC236}">
                  <a16:creationId xmlns:a16="http://schemas.microsoft.com/office/drawing/2014/main" id="{3C05D16C-4B63-49FE-921B-F25FBABE6E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115"/>
              <a:ext cx="362" cy="389"/>
              <a:chOff x="3203" y="1956"/>
              <a:chExt cx="264" cy="407"/>
            </a:xfrm>
          </p:grpSpPr>
          <p:sp>
            <p:nvSpPr>
              <p:cNvPr id="19796" name="Rectangle 340">
                <a:extLst>
                  <a:ext uri="{FF2B5EF4-FFF2-40B4-BE49-F238E27FC236}">
                    <a16:creationId xmlns:a16="http://schemas.microsoft.com/office/drawing/2014/main" id="{7F50A66E-A14A-4C80-92E2-1FDA8875A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Rectangle 341">
                <a:extLst>
                  <a:ext uri="{FF2B5EF4-FFF2-40B4-BE49-F238E27FC236}">
                    <a16:creationId xmlns:a16="http://schemas.microsoft.com/office/drawing/2014/main" id="{3D81D85D-CC15-4F28-B123-583799CCF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8" name="Rectangle 342">
                <a:extLst>
                  <a:ext uri="{FF2B5EF4-FFF2-40B4-BE49-F238E27FC236}">
                    <a16:creationId xmlns:a16="http://schemas.microsoft.com/office/drawing/2014/main" id="{BC083249-9ED9-4255-89F2-92F0993A8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9" name="Rectangle 343">
                <a:extLst>
                  <a:ext uri="{FF2B5EF4-FFF2-40B4-BE49-F238E27FC236}">
                    <a16:creationId xmlns:a16="http://schemas.microsoft.com/office/drawing/2014/main" id="{CFEC6E7C-7F28-4696-9363-5FD45734B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0" name="Rectangle 344">
                <a:extLst>
                  <a:ext uri="{FF2B5EF4-FFF2-40B4-BE49-F238E27FC236}">
                    <a16:creationId xmlns:a16="http://schemas.microsoft.com/office/drawing/2014/main" id="{3615EE41-D766-4C43-9E10-9C18C0C1B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1" name="Rectangle 345">
                <a:extLst>
                  <a:ext uri="{FF2B5EF4-FFF2-40B4-BE49-F238E27FC236}">
                    <a16:creationId xmlns:a16="http://schemas.microsoft.com/office/drawing/2014/main" id="{1A9ACA33-3E61-4311-A71D-FA44B4C9A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2" name="Rectangle 346">
                <a:extLst>
                  <a:ext uri="{FF2B5EF4-FFF2-40B4-BE49-F238E27FC236}">
                    <a16:creationId xmlns:a16="http://schemas.microsoft.com/office/drawing/2014/main" id="{21915C1E-2B73-4098-8E41-394A7C1B8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3" name="Rectangle 347">
                <a:extLst>
                  <a:ext uri="{FF2B5EF4-FFF2-40B4-BE49-F238E27FC236}">
                    <a16:creationId xmlns:a16="http://schemas.microsoft.com/office/drawing/2014/main" id="{09818B00-0673-427D-A705-088F72BB7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4" name="Rectangle 348">
                <a:extLst>
                  <a:ext uri="{FF2B5EF4-FFF2-40B4-BE49-F238E27FC236}">
                    <a16:creationId xmlns:a16="http://schemas.microsoft.com/office/drawing/2014/main" id="{0B12C083-999D-449C-AED8-9D648234A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5" name="Rectangle 349">
                <a:extLst>
                  <a:ext uri="{FF2B5EF4-FFF2-40B4-BE49-F238E27FC236}">
                    <a16:creationId xmlns:a16="http://schemas.microsoft.com/office/drawing/2014/main" id="{B728A3A1-15B1-4B6C-8BCA-D7EDAD341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6" name="Rectangle 350">
                <a:extLst>
                  <a:ext uri="{FF2B5EF4-FFF2-40B4-BE49-F238E27FC236}">
                    <a16:creationId xmlns:a16="http://schemas.microsoft.com/office/drawing/2014/main" id="{79E0D48E-D6D3-4EE5-94B5-98A83DF42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7" name="Rectangle 351">
                <a:extLst>
                  <a:ext uri="{FF2B5EF4-FFF2-40B4-BE49-F238E27FC236}">
                    <a16:creationId xmlns:a16="http://schemas.microsoft.com/office/drawing/2014/main" id="{23A9E549-8484-4A97-9B5E-02072B71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08" name="Rectangle 352">
              <a:extLst>
                <a:ext uri="{FF2B5EF4-FFF2-40B4-BE49-F238E27FC236}">
                  <a16:creationId xmlns:a16="http://schemas.microsoft.com/office/drawing/2014/main" id="{55DBEEE7-522F-4B4A-A8CC-8A28645AB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9" name="Rectangle 353">
              <a:extLst>
                <a:ext uri="{FF2B5EF4-FFF2-40B4-BE49-F238E27FC236}">
                  <a16:creationId xmlns:a16="http://schemas.microsoft.com/office/drawing/2014/main" id="{7EA99214-B6C2-4F60-83FF-5963656E5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0" name="Freeform 354">
              <a:extLst>
                <a:ext uri="{FF2B5EF4-FFF2-40B4-BE49-F238E27FC236}">
                  <a16:creationId xmlns:a16="http://schemas.microsoft.com/office/drawing/2014/main" id="{DF176930-400A-4941-BD3D-9DC2DD253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1" name="Freeform 355">
              <a:extLst>
                <a:ext uri="{FF2B5EF4-FFF2-40B4-BE49-F238E27FC236}">
                  <a16:creationId xmlns:a16="http://schemas.microsoft.com/office/drawing/2014/main" id="{45048CA9-E7FF-4766-A893-50560FCF8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12" name="Group 356">
            <a:extLst>
              <a:ext uri="{FF2B5EF4-FFF2-40B4-BE49-F238E27FC236}">
                <a16:creationId xmlns:a16="http://schemas.microsoft.com/office/drawing/2014/main" id="{E7516AE8-1B95-4454-8AA1-9149E551CABB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1052513"/>
            <a:ext cx="865187" cy="1296987"/>
            <a:chOff x="3528" y="1933"/>
            <a:chExt cx="545" cy="817"/>
          </a:xfrm>
        </p:grpSpPr>
        <p:sp>
          <p:nvSpPr>
            <p:cNvPr id="19813" name="Freeform 357">
              <a:extLst>
                <a:ext uri="{FF2B5EF4-FFF2-40B4-BE49-F238E27FC236}">
                  <a16:creationId xmlns:a16="http://schemas.microsoft.com/office/drawing/2014/main" id="{2A6EE1BA-E276-41AC-8900-589D3A9C7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4" name="Rectangle 358">
              <a:extLst>
                <a:ext uri="{FF2B5EF4-FFF2-40B4-BE49-F238E27FC236}">
                  <a16:creationId xmlns:a16="http://schemas.microsoft.com/office/drawing/2014/main" id="{8033D1BC-AAC2-4004-918D-81887AC7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15" name="Group 359">
              <a:extLst>
                <a:ext uri="{FF2B5EF4-FFF2-40B4-BE49-F238E27FC236}">
                  <a16:creationId xmlns:a16="http://schemas.microsoft.com/office/drawing/2014/main" id="{9ED023CF-2F79-498D-893B-00403BFD83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2115"/>
              <a:ext cx="362" cy="389"/>
              <a:chOff x="3203" y="1956"/>
              <a:chExt cx="264" cy="407"/>
            </a:xfrm>
          </p:grpSpPr>
          <p:sp>
            <p:nvSpPr>
              <p:cNvPr id="19816" name="Rectangle 360">
                <a:extLst>
                  <a:ext uri="{FF2B5EF4-FFF2-40B4-BE49-F238E27FC236}">
                    <a16:creationId xmlns:a16="http://schemas.microsoft.com/office/drawing/2014/main" id="{C1AF92B9-2EF5-40B6-ACFB-1C6E49521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7" name="Rectangle 361">
                <a:extLst>
                  <a:ext uri="{FF2B5EF4-FFF2-40B4-BE49-F238E27FC236}">
                    <a16:creationId xmlns:a16="http://schemas.microsoft.com/office/drawing/2014/main" id="{243586D8-7BE2-4486-BF5C-DB6CDD39D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8" name="Rectangle 362">
                <a:extLst>
                  <a:ext uri="{FF2B5EF4-FFF2-40B4-BE49-F238E27FC236}">
                    <a16:creationId xmlns:a16="http://schemas.microsoft.com/office/drawing/2014/main" id="{13300683-6E6C-49C0-B36C-C85979F32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9" name="Rectangle 363">
                <a:extLst>
                  <a:ext uri="{FF2B5EF4-FFF2-40B4-BE49-F238E27FC236}">
                    <a16:creationId xmlns:a16="http://schemas.microsoft.com/office/drawing/2014/main" id="{955737F1-ECFF-45A9-9AB9-3EEFC8179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0" name="Rectangle 364">
                <a:extLst>
                  <a:ext uri="{FF2B5EF4-FFF2-40B4-BE49-F238E27FC236}">
                    <a16:creationId xmlns:a16="http://schemas.microsoft.com/office/drawing/2014/main" id="{00F59054-097C-41B1-917E-5734348D3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1" name="Rectangle 365">
                <a:extLst>
                  <a:ext uri="{FF2B5EF4-FFF2-40B4-BE49-F238E27FC236}">
                    <a16:creationId xmlns:a16="http://schemas.microsoft.com/office/drawing/2014/main" id="{BDA41184-4FFF-47A0-BA68-F0CED75CA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2" name="Rectangle 366">
                <a:extLst>
                  <a:ext uri="{FF2B5EF4-FFF2-40B4-BE49-F238E27FC236}">
                    <a16:creationId xmlns:a16="http://schemas.microsoft.com/office/drawing/2014/main" id="{B9AF4489-CF2A-4F7B-8BE7-2B73838A8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3" name="Rectangle 367">
                <a:extLst>
                  <a:ext uri="{FF2B5EF4-FFF2-40B4-BE49-F238E27FC236}">
                    <a16:creationId xmlns:a16="http://schemas.microsoft.com/office/drawing/2014/main" id="{3FE8E88F-1894-4796-B1C9-DB0E84D6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4" name="Rectangle 368">
                <a:extLst>
                  <a:ext uri="{FF2B5EF4-FFF2-40B4-BE49-F238E27FC236}">
                    <a16:creationId xmlns:a16="http://schemas.microsoft.com/office/drawing/2014/main" id="{ED82CC93-5EB3-4D9C-A79B-BE09C675D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5" name="Rectangle 369">
                <a:extLst>
                  <a:ext uri="{FF2B5EF4-FFF2-40B4-BE49-F238E27FC236}">
                    <a16:creationId xmlns:a16="http://schemas.microsoft.com/office/drawing/2014/main" id="{C9957580-4BEE-46CD-B778-FDADB0CE3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6" name="Rectangle 370">
                <a:extLst>
                  <a:ext uri="{FF2B5EF4-FFF2-40B4-BE49-F238E27FC236}">
                    <a16:creationId xmlns:a16="http://schemas.microsoft.com/office/drawing/2014/main" id="{84C00BEE-CD08-4AD5-81D1-B615A1F30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7" name="Rectangle 371">
                <a:extLst>
                  <a:ext uri="{FF2B5EF4-FFF2-40B4-BE49-F238E27FC236}">
                    <a16:creationId xmlns:a16="http://schemas.microsoft.com/office/drawing/2014/main" id="{E301A3B2-FBFA-435B-BF00-248EB648A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28" name="Rectangle 372">
              <a:extLst>
                <a:ext uri="{FF2B5EF4-FFF2-40B4-BE49-F238E27FC236}">
                  <a16:creationId xmlns:a16="http://schemas.microsoft.com/office/drawing/2014/main" id="{A70B372D-EEA5-4565-990E-AE5A3F4D5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296"/>
              <a:ext cx="45" cy="30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9" name="Rectangle 373">
              <a:extLst>
                <a:ext uri="{FF2B5EF4-FFF2-40B4-BE49-F238E27FC236}">
                  <a16:creationId xmlns:a16="http://schemas.microsoft.com/office/drawing/2014/main" id="{9955FDE5-C7A4-447F-80F0-34D86B67B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0" name="Freeform 374">
              <a:extLst>
                <a:ext uri="{FF2B5EF4-FFF2-40B4-BE49-F238E27FC236}">
                  <a16:creationId xmlns:a16="http://schemas.microsoft.com/office/drawing/2014/main" id="{E9B2DCB6-D587-4D0F-A1C9-B5533A96B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1" name="Freeform 375">
              <a:extLst>
                <a:ext uri="{FF2B5EF4-FFF2-40B4-BE49-F238E27FC236}">
                  <a16:creationId xmlns:a16="http://schemas.microsoft.com/office/drawing/2014/main" id="{65573DEE-3690-42F3-BC75-4EB916508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32" name="Group 376">
            <a:extLst>
              <a:ext uri="{FF2B5EF4-FFF2-40B4-BE49-F238E27FC236}">
                <a16:creationId xmlns:a16="http://schemas.microsoft.com/office/drawing/2014/main" id="{DCC9B018-FCCE-43E1-88E9-78E3DB54A1A0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1052513"/>
            <a:ext cx="865188" cy="1296987"/>
            <a:chOff x="4163" y="1933"/>
            <a:chExt cx="545" cy="817"/>
          </a:xfrm>
        </p:grpSpPr>
        <p:sp>
          <p:nvSpPr>
            <p:cNvPr id="19833" name="Freeform 377">
              <a:extLst>
                <a:ext uri="{FF2B5EF4-FFF2-40B4-BE49-F238E27FC236}">
                  <a16:creationId xmlns:a16="http://schemas.microsoft.com/office/drawing/2014/main" id="{4049FDCA-2ACB-42A1-82AE-9370B08D6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4" name="Rectangle 378">
              <a:extLst>
                <a:ext uri="{FF2B5EF4-FFF2-40B4-BE49-F238E27FC236}">
                  <a16:creationId xmlns:a16="http://schemas.microsoft.com/office/drawing/2014/main" id="{BB5BC63B-6C5C-424C-A872-D18E7F284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35" name="Group 379">
              <a:extLst>
                <a:ext uri="{FF2B5EF4-FFF2-40B4-BE49-F238E27FC236}">
                  <a16:creationId xmlns:a16="http://schemas.microsoft.com/office/drawing/2014/main" id="{6BB24336-572E-4A91-9B2C-658A391C3B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2115"/>
              <a:ext cx="362" cy="389"/>
              <a:chOff x="3203" y="1956"/>
              <a:chExt cx="264" cy="407"/>
            </a:xfrm>
          </p:grpSpPr>
          <p:sp>
            <p:nvSpPr>
              <p:cNvPr id="19836" name="Rectangle 380">
                <a:extLst>
                  <a:ext uri="{FF2B5EF4-FFF2-40B4-BE49-F238E27FC236}">
                    <a16:creationId xmlns:a16="http://schemas.microsoft.com/office/drawing/2014/main" id="{4BB488D4-DEA5-497B-82AD-CE3D2BFC8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7" name="Rectangle 381">
                <a:extLst>
                  <a:ext uri="{FF2B5EF4-FFF2-40B4-BE49-F238E27FC236}">
                    <a16:creationId xmlns:a16="http://schemas.microsoft.com/office/drawing/2014/main" id="{7D9D7036-B7D6-4F22-801E-3A34C1B80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8" name="Rectangle 382">
                <a:extLst>
                  <a:ext uri="{FF2B5EF4-FFF2-40B4-BE49-F238E27FC236}">
                    <a16:creationId xmlns:a16="http://schemas.microsoft.com/office/drawing/2014/main" id="{B30F97C5-3950-41CB-A259-E38CABB5C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9" name="Rectangle 383">
                <a:extLst>
                  <a:ext uri="{FF2B5EF4-FFF2-40B4-BE49-F238E27FC236}">
                    <a16:creationId xmlns:a16="http://schemas.microsoft.com/office/drawing/2014/main" id="{55DAD507-39CD-4FB3-B6AD-8E1087E6B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0" name="Rectangle 384">
                <a:extLst>
                  <a:ext uri="{FF2B5EF4-FFF2-40B4-BE49-F238E27FC236}">
                    <a16:creationId xmlns:a16="http://schemas.microsoft.com/office/drawing/2014/main" id="{FB0DA0F2-A15A-41C8-9249-508E997E6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1" name="Rectangle 385">
                <a:extLst>
                  <a:ext uri="{FF2B5EF4-FFF2-40B4-BE49-F238E27FC236}">
                    <a16:creationId xmlns:a16="http://schemas.microsoft.com/office/drawing/2014/main" id="{932D95DA-2535-43BC-B056-F44395D40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2" name="Rectangle 386">
                <a:extLst>
                  <a:ext uri="{FF2B5EF4-FFF2-40B4-BE49-F238E27FC236}">
                    <a16:creationId xmlns:a16="http://schemas.microsoft.com/office/drawing/2014/main" id="{B3349C81-AFAA-4F0D-B88D-A8633D9B2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3" name="Rectangle 387">
                <a:extLst>
                  <a:ext uri="{FF2B5EF4-FFF2-40B4-BE49-F238E27FC236}">
                    <a16:creationId xmlns:a16="http://schemas.microsoft.com/office/drawing/2014/main" id="{9DD7C8B7-25D5-4239-A16C-FE416A382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4" name="Rectangle 388">
                <a:extLst>
                  <a:ext uri="{FF2B5EF4-FFF2-40B4-BE49-F238E27FC236}">
                    <a16:creationId xmlns:a16="http://schemas.microsoft.com/office/drawing/2014/main" id="{1D007B78-B7B8-4B28-B927-B77A66518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5" name="Rectangle 389">
                <a:extLst>
                  <a:ext uri="{FF2B5EF4-FFF2-40B4-BE49-F238E27FC236}">
                    <a16:creationId xmlns:a16="http://schemas.microsoft.com/office/drawing/2014/main" id="{FED487F7-4ADA-4D3E-8D13-5827FBE08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6" name="Rectangle 390">
                <a:extLst>
                  <a:ext uri="{FF2B5EF4-FFF2-40B4-BE49-F238E27FC236}">
                    <a16:creationId xmlns:a16="http://schemas.microsoft.com/office/drawing/2014/main" id="{80E21C2F-5428-4D91-BAD9-F6486D5C8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7" name="Rectangle 391">
                <a:extLst>
                  <a:ext uri="{FF2B5EF4-FFF2-40B4-BE49-F238E27FC236}">
                    <a16:creationId xmlns:a16="http://schemas.microsoft.com/office/drawing/2014/main" id="{7B35A548-A72E-4CCC-BFF4-E1831C208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48" name="Rectangle 392">
              <a:extLst>
                <a:ext uri="{FF2B5EF4-FFF2-40B4-BE49-F238E27FC236}">
                  <a16:creationId xmlns:a16="http://schemas.microsoft.com/office/drawing/2014/main" id="{ABE95662-FEC4-4AC6-A6AE-2DE10A59E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2296"/>
              <a:ext cx="45" cy="30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9" name="Rectangle 393">
              <a:extLst>
                <a:ext uri="{FF2B5EF4-FFF2-40B4-BE49-F238E27FC236}">
                  <a16:creationId xmlns:a16="http://schemas.microsoft.com/office/drawing/2014/main" id="{1263A27B-87C5-42EC-BA19-84C2B1563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0" name="Freeform 394">
              <a:extLst>
                <a:ext uri="{FF2B5EF4-FFF2-40B4-BE49-F238E27FC236}">
                  <a16:creationId xmlns:a16="http://schemas.microsoft.com/office/drawing/2014/main" id="{82336173-9D6D-408A-B031-E19EE1225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1" name="Freeform 395">
              <a:extLst>
                <a:ext uri="{FF2B5EF4-FFF2-40B4-BE49-F238E27FC236}">
                  <a16:creationId xmlns:a16="http://schemas.microsoft.com/office/drawing/2014/main" id="{F8A71143-C1EA-43A4-B47C-9A2C5945A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52" name="Group 396">
            <a:extLst>
              <a:ext uri="{FF2B5EF4-FFF2-40B4-BE49-F238E27FC236}">
                <a16:creationId xmlns:a16="http://schemas.microsoft.com/office/drawing/2014/main" id="{B413F77C-DE35-4C5E-8A05-0BEC85CCB940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765175"/>
            <a:ext cx="865187" cy="1657350"/>
            <a:chOff x="4798" y="1706"/>
            <a:chExt cx="545" cy="1044"/>
          </a:xfrm>
        </p:grpSpPr>
        <p:sp>
          <p:nvSpPr>
            <p:cNvPr id="19853" name="Rectangle 397" descr="れんが (横)">
              <a:extLst>
                <a:ext uri="{FF2B5EF4-FFF2-40B4-BE49-F238E27FC236}">
                  <a16:creationId xmlns:a16="http://schemas.microsoft.com/office/drawing/2014/main" id="{9863C3A9-15CD-4565-A9A1-7C7A11086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2024"/>
              <a:ext cx="454" cy="726"/>
            </a:xfrm>
            <a:prstGeom prst="rect">
              <a:avLst/>
            </a:prstGeom>
            <a:pattFill prst="horzBrick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4" name="Freeform 398">
              <a:extLst>
                <a:ext uri="{FF2B5EF4-FFF2-40B4-BE49-F238E27FC236}">
                  <a16:creationId xmlns:a16="http://schemas.microsoft.com/office/drawing/2014/main" id="{2997B2A2-9CDE-4E03-86A0-E46F84CF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855" name="Group 399">
              <a:extLst>
                <a:ext uri="{FF2B5EF4-FFF2-40B4-BE49-F238E27FC236}">
                  <a16:creationId xmlns:a16="http://schemas.microsoft.com/office/drawing/2014/main" id="{8D9050FA-F4A8-4FE6-B13A-8C134084F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2115"/>
              <a:ext cx="362" cy="389"/>
              <a:chOff x="3203" y="1956"/>
              <a:chExt cx="264" cy="407"/>
            </a:xfrm>
          </p:grpSpPr>
          <p:sp>
            <p:nvSpPr>
              <p:cNvPr id="19856" name="Rectangle 400">
                <a:extLst>
                  <a:ext uri="{FF2B5EF4-FFF2-40B4-BE49-F238E27FC236}">
                    <a16:creationId xmlns:a16="http://schemas.microsoft.com/office/drawing/2014/main" id="{88F52265-1D0D-4D61-9DD5-09F2B956B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7" name="Rectangle 401">
                <a:extLst>
                  <a:ext uri="{FF2B5EF4-FFF2-40B4-BE49-F238E27FC236}">
                    <a16:creationId xmlns:a16="http://schemas.microsoft.com/office/drawing/2014/main" id="{41AA816A-D65A-4FE4-98D9-402E90DFF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8" name="Rectangle 402">
                <a:extLst>
                  <a:ext uri="{FF2B5EF4-FFF2-40B4-BE49-F238E27FC236}">
                    <a16:creationId xmlns:a16="http://schemas.microsoft.com/office/drawing/2014/main" id="{BB05E23F-268A-47AE-8AEF-41634235A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9" name="Rectangle 403">
                <a:extLst>
                  <a:ext uri="{FF2B5EF4-FFF2-40B4-BE49-F238E27FC236}">
                    <a16:creationId xmlns:a16="http://schemas.microsoft.com/office/drawing/2014/main" id="{455A19C4-294B-4909-B4C4-2F2ED504F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0" name="Rectangle 404">
                <a:extLst>
                  <a:ext uri="{FF2B5EF4-FFF2-40B4-BE49-F238E27FC236}">
                    <a16:creationId xmlns:a16="http://schemas.microsoft.com/office/drawing/2014/main" id="{5839A623-D793-4EDB-851C-C3E6A7408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1" name="Rectangle 405">
                <a:extLst>
                  <a:ext uri="{FF2B5EF4-FFF2-40B4-BE49-F238E27FC236}">
                    <a16:creationId xmlns:a16="http://schemas.microsoft.com/office/drawing/2014/main" id="{4B3C2D8E-27CE-42EF-8E1C-93CA50709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2" name="Rectangle 406">
                <a:extLst>
                  <a:ext uri="{FF2B5EF4-FFF2-40B4-BE49-F238E27FC236}">
                    <a16:creationId xmlns:a16="http://schemas.microsoft.com/office/drawing/2014/main" id="{0A81ED4B-EC1A-49DB-B468-4EA4378AE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3" name="Rectangle 407">
                <a:extLst>
                  <a:ext uri="{FF2B5EF4-FFF2-40B4-BE49-F238E27FC236}">
                    <a16:creationId xmlns:a16="http://schemas.microsoft.com/office/drawing/2014/main" id="{4A11B91C-F236-46F3-851C-DC37B71AE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4" name="Rectangle 408">
                <a:extLst>
                  <a:ext uri="{FF2B5EF4-FFF2-40B4-BE49-F238E27FC236}">
                    <a16:creationId xmlns:a16="http://schemas.microsoft.com/office/drawing/2014/main" id="{9C70EE5E-A833-4BBE-A8DA-76DCBAAA7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5" name="Rectangle 409">
                <a:extLst>
                  <a:ext uri="{FF2B5EF4-FFF2-40B4-BE49-F238E27FC236}">
                    <a16:creationId xmlns:a16="http://schemas.microsoft.com/office/drawing/2014/main" id="{1F5A515B-C297-4BB8-BC85-DE3626B5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6" name="Rectangle 410">
                <a:extLst>
                  <a:ext uri="{FF2B5EF4-FFF2-40B4-BE49-F238E27FC236}">
                    <a16:creationId xmlns:a16="http://schemas.microsoft.com/office/drawing/2014/main" id="{4705A61E-ED08-4D97-AE8D-F3AF46B6A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7" name="Rectangle 411">
                <a:extLst>
                  <a:ext uri="{FF2B5EF4-FFF2-40B4-BE49-F238E27FC236}">
                    <a16:creationId xmlns:a16="http://schemas.microsoft.com/office/drawing/2014/main" id="{B911CB1A-FCE4-4ED1-851B-EDD5EA0DA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68" name="Rectangle 412">
              <a:extLst>
                <a:ext uri="{FF2B5EF4-FFF2-40B4-BE49-F238E27FC236}">
                  <a16:creationId xmlns:a16="http://schemas.microsoft.com/office/drawing/2014/main" id="{125920FA-5A00-41D3-B819-4CC2210D4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9" name="Rectangle 413">
              <a:extLst>
                <a:ext uri="{FF2B5EF4-FFF2-40B4-BE49-F238E27FC236}">
                  <a16:creationId xmlns:a16="http://schemas.microsoft.com/office/drawing/2014/main" id="{B0FF603C-F047-4DEC-8CD4-811A8D25D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0" name="Freeform 414">
              <a:extLst>
                <a:ext uri="{FF2B5EF4-FFF2-40B4-BE49-F238E27FC236}">
                  <a16:creationId xmlns:a16="http://schemas.microsoft.com/office/drawing/2014/main" id="{FF909B1A-D43F-458D-8671-150E07E42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1" name="Rectangle 415">
              <a:extLst>
                <a:ext uri="{FF2B5EF4-FFF2-40B4-BE49-F238E27FC236}">
                  <a16:creationId xmlns:a16="http://schemas.microsoft.com/office/drawing/2014/main" id="{434C6DF0-4579-4EA7-B831-9D55590DD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752"/>
              <a:ext cx="227" cy="22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2" name="Freeform 416">
              <a:extLst>
                <a:ext uri="{FF2B5EF4-FFF2-40B4-BE49-F238E27FC236}">
                  <a16:creationId xmlns:a16="http://schemas.microsoft.com/office/drawing/2014/main" id="{2071BD32-36F7-4A7E-8A3D-7CAC1D23D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706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alpha val="89999"/>
                  </a:srgbClr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3" name="Freeform 417">
              <a:extLst>
                <a:ext uri="{FF2B5EF4-FFF2-40B4-BE49-F238E27FC236}">
                  <a16:creationId xmlns:a16="http://schemas.microsoft.com/office/drawing/2014/main" id="{EBA52AF6-4B14-488F-B5B3-6CD271F88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1706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4" name="Freeform 418">
              <a:extLst>
                <a:ext uri="{FF2B5EF4-FFF2-40B4-BE49-F238E27FC236}">
                  <a16:creationId xmlns:a16="http://schemas.microsoft.com/office/drawing/2014/main" id="{15357BF9-E153-4A78-A6E5-4234FF497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1706"/>
              <a:ext cx="545" cy="1044"/>
            </a:xfrm>
            <a:custGeom>
              <a:avLst/>
              <a:gdLst>
                <a:gd name="T0" fmla="*/ 545 w 545"/>
                <a:gd name="T1" fmla="*/ 953 h 1044"/>
                <a:gd name="T2" fmla="*/ 454 w 545"/>
                <a:gd name="T3" fmla="*/ 1044 h 1044"/>
                <a:gd name="T4" fmla="*/ 0 w 545"/>
                <a:gd name="T5" fmla="*/ 1044 h 1044"/>
                <a:gd name="T6" fmla="*/ 0 w 545"/>
                <a:gd name="T7" fmla="*/ 318 h 1044"/>
                <a:gd name="T8" fmla="*/ 91 w 545"/>
                <a:gd name="T9" fmla="*/ 227 h 1044"/>
                <a:gd name="T10" fmla="*/ 136 w 545"/>
                <a:gd name="T11" fmla="*/ 227 h 1044"/>
                <a:gd name="T12" fmla="*/ 136 w 545"/>
                <a:gd name="T13" fmla="*/ 46 h 1044"/>
                <a:gd name="T14" fmla="*/ 182 w 545"/>
                <a:gd name="T15" fmla="*/ 0 h 1044"/>
                <a:gd name="T16" fmla="*/ 409 w 545"/>
                <a:gd name="T17" fmla="*/ 0 h 1044"/>
                <a:gd name="T18" fmla="*/ 409 w 545"/>
                <a:gd name="T19" fmla="*/ 227 h 1044"/>
                <a:gd name="T20" fmla="*/ 545 w 545"/>
                <a:gd name="T21" fmla="*/ 227 h 1044"/>
                <a:gd name="T22" fmla="*/ 545 w 545"/>
                <a:gd name="T23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5" h="1044">
                  <a:moveTo>
                    <a:pt x="545" y="953"/>
                  </a:moveTo>
                  <a:lnTo>
                    <a:pt x="454" y="1044"/>
                  </a:lnTo>
                  <a:lnTo>
                    <a:pt x="0" y="1044"/>
                  </a:lnTo>
                  <a:lnTo>
                    <a:pt x="0" y="318"/>
                  </a:lnTo>
                  <a:lnTo>
                    <a:pt x="91" y="227"/>
                  </a:lnTo>
                  <a:lnTo>
                    <a:pt x="136" y="227"/>
                  </a:lnTo>
                  <a:lnTo>
                    <a:pt x="136" y="46"/>
                  </a:lnTo>
                  <a:lnTo>
                    <a:pt x="182" y="0"/>
                  </a:lnTo>
                  <a:lnTo>
                    <a:pt x="409" y="0"/>
                  </a:lnTo>
                  <a:lnTo>
                    <a:pt x="409" y="227"/>
                  </a:lnTo>
                  <a:lnTo>
                    <a:pt x="545" y="227"/>
                  </a:lnTo>
                  <a:lnTo>
                    <a:pt x="545" y="9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75" name="Group 419">
            <a:extLst>
              <a:ext uri="{FF2B5EF4-FFF2-40B4-BE49-F238E27FC236}">
                <a16:creationId xmlns:a16="http://schemas.microsoft.com/office/drawing/2014/main" id="{BC17F603-12E5-4399-B94F-7788890AF169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765175"/>
            <a:ext cx="865187" cy="1657350"/>
            <a:chOff x="5433" y="1706"/>
            <a:chExt cx="545" cy="1044"/>
          </a:xfrm>
        </p:grpSpPr>
        <p:sp>
          <p:nvSpPr>
            <p:cNvPr id="19876" name="Rectangle 420">
              <a:extLst>
                <a:ext uri="{FF2B5EF4-FFF2-40B4-BE49-F238E27FC236}">
                  <a16:creationId xmlns:a16="http://schemas.microsoft.com/office/drawing/2014/main" id="{229F6F23-D919-4E0A-98C4-E69CECE7D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7" name="Freeform 421">
              <a:extLst>
                <a:ext uri="{FF2B5EF4-FFF2-40B4-BE49-F238E27FC236}">
                  <a16:creationId xmlns:a16="http://schemas.microsoft.com/office/drawing/2014/main" id="{9915A0E5-5C6C-4276-8747-F15D14E45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878" name="Group 422">
              <a:extLst>
                <a:ext uri="{FF2B5EF4-FFF2-40B4-BE49-F238E27FC236}">
                  <a16:creationId xmlns:a16="http://schemas.microsoft.com/office/drawing/2014/main" id="{9B5FAC99-0CAA-4C0D-94F7-8543A04C1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2115"/>
              <a:ext cx="362" cy="389"/>
              <a:chOff x="3203" y="1956"/>
              <a:chExt cx="264" cy="407"/>
            </a:xfrm>
          </p:grpSpPr>
          <p:sp>
            <p:nvSpPr>
              <p:cNvPr id="19879" name="Rectangle 423">
                <a:extLst>
                  <a:ext uri="{FF2B5EF4-FFF2-40B4-BE49-F238E27FC236}">
                    <a16:creationId xmlns:a16="http://schemas.microsoft.com/office/drawing/2014/main" id="{C419FECE-14C5-4A72-B94B-413D0A4F9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0" name="Rectangle 424">
                <a:extLst>
                  <a:ext uri="{FF2B5EF4-FFF2-40B4-BE49-F238E27FC236}">
                    <a16:creationId xmlns:a16="http://schemas.microsoft.com/office/drawing/2014/main" id="{F774E7CE-C49F-4C58-AB90-093A55BE9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1" name="Rectangle 425">
                <a:extLst>
                  <a:ext uri="{FF2B5EF4-FFF2-40B4-BE49-F238E27FC236}">
                    <a16:creationId xmlns:a16="http://schemas.microsoft.com/office/drawing/2014/main" id="{E7CC6539-9E86-4E68-BA26-DCCA0F1EB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2" name="Rectangle 426">
                <a:extLst>
                  <a:ext uri="{FF2B5EF4-FFF2-40B4-BE49-F238E27FC236}">
                    <a16:creationId xmlns:a16="http://schemas.microsoft.com/office/drawing/2014/main" id="{82F59E51-7199-4A5E-BB09-E89F041F1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3" name="Rectangle 427">
                <a:extLst>
                  <a:ext uri="{FF2B5EF4-FFF2-40B4-BE49-F238E27FC236}">
                    <a16:creationId xmlns:a16="http://schemas.microsoft.com/office/drawing/2014/main" id="{692B1B43-74B8-4D2F-B801-008521075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4" name="Rectangle 428">
                <a:extLst>
                  <a:ext uri="{FF2B5EF4-FFF2-40B4-BE49-F238E27FC236}">
                    <a16:creationId xmlns:a16="http://schemas.microsoft.com/office/drawing/2014/main" id="{E2E0E2A1-F168-4069-8836-6919E8E15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5" name="Rectangle 429">
                <a:extLst>
                  <a:ext uri="{FF2B5EF4-FFF2-40B4-BE49-F238E27FC236}">
                    <a16:creationId xmlns:a16="http://schemas.microsoft.com/office/drawing/2014/main" id="{632029C1-FB20-4DE4-B15D-84E73AE68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6" name="Rectangle 430">
                <a:extLst>
                  <a:ext uri="{FF2B5EF4-FFF2-40B4-BE49-F238E27FC236}">
                    <a16:creationId xmlns:a16="http://schemas.microsoft.com/office/drawing/2014/main" id="{0586F8A1-DD3E-46E3-A24D-719EA2190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7" name="Rectangle 431">
                <a:extLst>
                  <a:ext uri="{FF2B5EF4-FFF2-40B4-BE49-F238E27FC236}">
                    <a16:creationId xmlns:a16="http://schemas.microsoft.com/office/drawing/2014/main" id="{6C9CFF77-DA8E-495F-AD3A-8E985FD40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8" name="Rectangle 432">
                <a:extLst>
                  <a:ext uri="{FF2B5EF4-FFF2-40B4-BE49-F238E27FC236}">
                    <a16:creationId xmlns:a16="http://schemas.microsoft.com/office/drawing/2014/main" id="{200A4BA6-4E40-4A48-BCCE-E93592CC4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9" name="Rectangle 433">
                <a:extLst>
                  <a:ext uri="{FF2B5EF4-FFF2-40B4-BE49-F238E27FC236}">
                    <a16:creationId xmlns:a16="http://schemas.microsoft.com/office/drawing/2014/main" id="{A6F6295D-C1A7-4E67-9E5E-D721BD11D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0" name="Rectangle 434">
                <a:extLst>
                  <a:ext uri="{FF2B5EF4-FFF2-40B4-BE49-F238E27FC236}">
                    <a16:creationId xmlns:a16="http://schemas.microsoft.com/office/drawing/2014/main" id="{26D1624D-5463-407B-AB7F-3A1948B99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91" name="Rectangle 435">
              <a:extLst>
                <a:ext uri="{FF2B5EF4-FFF2-40B4-BE49-F238E27FC236}">
                  <a16:creationId xmlns:a16="http://schemas.microsoft.com/office/drawing/2014/main" id="{F76397DB-8EEA-4ED0-B0E7-5F040B225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2" name="Rectangle 436">
              <a:extLst>
                <a:ext uri="{FF2B5EF4-FFF2-40B4-BE49-F238E27FC236}">
                  <a16:creationId xmlns:a16="http://schemas.microsoft.com/office/drawing/2014/main" id="{C57585F3-6179-401C-9223-A8CBB8FCC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3" name="Freeform 437">
              <a:extLst>
                <a:ext uri="{FF2B5EF4-FFF2-40B4-BE49-F238E27FC236}">
                  <a16:creationId xmlns:a16="http://schemas.microsoft.com/office/drawing/2014/main" id="{6645128C-15FE-4AF4-ABA2-ACC08F071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4" name="Rectangle 438">
              <a:extLst>
                <a:ext uri="{FF2B5EF4-FFF2-40B4-BE49-F238E27FC236}">
                  <a16:creationId xmlns:a16="http://schemas.microsoft.com/office/drawing/2014/main" id="{88C072B6-A079-4283-837F-74126A706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1752"/>
              <a:ext cx="227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5" name="Freeform 439">
              <a:extLst>
                <a:ext uri="{FF2B5EF4-FFF2-40B4-BE49-F238E27FC236}">
                  <a16:creationId xmlns:a16="http://schemas.microsoft.com/office/drawing/2014/main" id="{750E146B-6959-4E7C-8A3A-3B07AB8A9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1706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6" name="Freeform 440">
              <a:extLst>
                <a:ext uri="{FF2B5EF4-FFF2-40B4-BE49-F238E27FC236}">
                  <a16:creationId xmlns:a16="http://schemas.microsoft.com/office/drawing/2014/main" id="{F2C30453-5C51-4EA1-9AB0-578C2D309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" y="1706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7" name="Freeform 441">
              <a:extLst>
                <a:ext uri="{FF2B5EF4-FFF2-40B4-BE49-F238E27FC236}">
                  <a16:creationId xmlns:a16="http://schemas.microsoft.com/office/drawing/2014/main" id="{49514332-E41F-4AD0-94B0-B5A782290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706"/>
              <a:ext cx="545" cy="1044"/>
            </a:xfrm>
            <a:custGeom>
              <a:avLst/>
              <a:gdLst>
                <a:gd name="T0" fmla="*/ 545 w 545"/>
                <a:gd name="T1" fmla="*/ 953 h 1044"/>
                <a:gd name="T2" fmla="*/ 454 w 545"/>
                <a:gd name="T3" fmla="*/ 1044 h 1044"/>
                <a:gd name="T4" fmla="*/ 0 w 545"/>
                <a:gd name="T5" fmla="*/ 1044 h 1044"/>
                <a:gd name="T6" fmla="*/ 0 w 545"/>
                <a:gd name="T7" fmla="*/ 318 h 1044"/>
                <a:gd name="T8" fmla="*/ 91 w 545"/>
                <a:gd name="T9" fmla="*/ 227 h 1044"/>
                <a:gd name="T10" fmla="*/ 136 w 545"/>
                <a:gd name="T11" fmla="*/ 227 h 1044"/>
                <a:gd name="T12" fmla="*/ 136 w 545"/>
                <a:gd name="T13" fmla="*/ 46 h 1044"/>
                <a:gd name="T14" fmla="*/ 182 w 545"/>
                <a:gd name="T15" fmla="*/ 0 h 1044"/>
                <a:gd name="T16" fmla="*/ 409 w 545"/>
                <a:gd name="T17" fmla="*/ 0 h 1044"/>
                <a:gd name="T18" fmla="*/ 409 w 545"/>
                <a:gd name="T19" fmla="*/ 227 h 1044"/>
                <a:gd name="T20" fmla="*/ 545 w 545"/>
                <a:gd name="T21" fmla="*/ 227 h 1044"/>
                <a:gd name="T22" fmla="*/ 545 w 545"/>
                <a:gd name="T23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5" h="1044">
                  <a:moveTo>
                    <a:pt x="545" y="953"/>
                  </a:moveTo>
                  <a:lnTo>
                    <a:pt x="454" y="1044"/>
                  </a:lnTo>
                  <a:lnTo>
                    <a:pt x="0" y="1044"/>
                  </a:lnTo>
                  <a:lnTo>
                    <a:pt x="0" y="318"/>
                  </a:lnTo>
                  <a:lnTo>
                    <a:pt x="91" y="227"/>
                  </a:lnTo>
                  <a:lnTo>
                    <a:pt x="136" y="227"/>
                  </a:lnTo>
                  <a:lnTo>
                    <a:pt x="136" y="46"/>
                  </a:lnTo>
                  <a:lnTo>
                    <a:pt x="182" y="0"/>
                  </a:lnTo>
                  <a:lnTo>
                    <a:pt x="409" y="0"/>
                  </a:lnTo>
                  <a:lnTo>
                    <a:pt x="409" y="227"/>
                  </a:lnTo>
                  <a:lnTo>
                    <a:pt x="545" y="227"/>
                  </a:lnTo>
                  <a:lnTo>
                    <a:pt x="545" y="9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98" name="Group 442">
            <a:extLst>
              <a:ext uri="{FF2B5EF4-FFF2-40B4-BE49-F238E27FC236}">
                <a16:creationId xmlns:a16="http://schemas.microsoft.com/office/drawing/2014/main" id="{A87EDAEE-67CC-41FA-81F8-7A4C06D3949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229225"/>
            <a:ext cx="1368425" cy="577850"/>
            <a:chOff x="353" y="2885"/>
            <a:chExt cx="862" cy="364"/>
          </a:xfrm>
        </p:grpSpPr>
        <p:sp>
          <p:nvSpPr>
            <p:cNvPr id="19899" name="Freeform 443">
              <a:extLst>
                <a:ext uri="{FF2B5EF4-FFF2-40B4-BE49-F238E27FC236}">
                  <a16:creationId xmlns:a16="http://schemas.microsoft.com/office/drawing/2014/main" id="{BA41EBB0-3BB7-4BA0-AA9A-C7C63D72E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31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0" name="Rectangle 444">
              <a:extLst>
                <a:ext uri="{FF2B5EF4-FFF2-40B4-BE49-F238E27FC236}">
                  <a16:creationId xmlns:a16="http://schemas.microsoft.com/office/drawing/2014/main" id="{6F324AD1-0A25-453B-B8B0-808AEE581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022"/>
              <a:ext cx="681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1" name="Rectangle 445">
              <a:extLst>
                <a:ext uri="{FF2B5EF4-FFF2-40B4-BE49-F238E27FC236}">
                  <a16:creationId xmlns:a16="http://schemas.microsoft.com/office/drawing/2014/main" id="{98D7AD58-E522-4D1E-9A79-5A49B87C5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976"/>
              <a:ext cx="771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2" name="Rectangle 446">
              <a:extLst>
                <a:ext uri="{FF2B5EF4-FFF2-40B4-BE49-F238E27FC236}">
                  <a16:creationId xmlns:a16="http://schemas.microsoft.com/office/drawing/2014/main" id="{1C225E5C-79EA-47BC-9755-13B597CFE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113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3" name="Rectangle 447">
              <a:extLst>
                <a:ext uri="{FF2B5EF4-FFF2-40B4-BE49-F238E27FC236}">
                  <a16:creationId xmlns:a16="http://schemas.microsoft.com/office/drawing/2014/main" id="{ACF9F5CB-78F4-492B-8ADF-36B0515B3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113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4" name="Rectangle 448">
              <a:extLst>
                <a:ext uri="{FF2B5EF4-FFF2-40B4-BE49-F238E27FC236}">
                  <a16:creationId xmlns:a16="http://schemas.microsoft.com/office/drawing/2014/main" id="{F142A4DC-B51B-44F9-A067-BD6634ED7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13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5" name="Freeform 449">
              <a:extLst>
                <a:ext uri="{FF2B5EF4-FFF2-40B4-BE49-F238E27FC236}">
                  <a16:creationId xmlns:a16="http://schemas.microsoft.com/office/drawing/2014/main" id="{078A7A27-1FFE-48A9-8C73-470B8AA10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5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6" name="Freeform 450">
              <a:extLst>
                <a:ext uri="{FF2B5EF4-FFF2-40B4-BE49-F238E27FC236}">
                  <a16:creationId xmlns:a16="http://schemas.microsoft.com/office/drawing/2014/main" id="{52164D29-1A63-4897-A0CE-B95E9F15D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886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7" name="Rectangle 451">
              <a:extLst>
                <a:ext uri="{FF2B5EF4-FFF2-40B4-BE49-F238E27FC236}">
                  <a16:creationId xmlns:a16="http://schemas.microsoft.com/office/drawing/2014/main" id="{77766207-5C4C-4074-98F7-3FB4811D5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022"/>
              <a:ext cx="40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8" name="Freeform 452">
              <a:extLst>
                <a:ext uri="{FF2B5EF4-FFF2-40B4-BE49-F238E27FC236}">
                  <a16:creationId xmlns:a16="http://schemas.microsoft.com/office/drawing/2014/main" id="{FCBAF8A1-81C8-4241-8D4D-4304C605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6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09" name="Group 453">
            <a:extLst>
              <a:ext uri="{FF2B5EF4-FFF2-40B4-BE49-F238E27FC236}">
                <a16:creationId xmlns:a16="http://schemas.microsoft.com/office/drawing/2014/main" id="{5038D929-66BA-4100-97DA-65DD2944A6F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370013" cy="577850"/>
            <a:chOff x="1350" y="2522"/>
            <a:chExt cx="863" cy="364"/>
          </a:xfrm>
        </p:grpSpPr>
        <p:sp>
          <p:nvSpPr>
            <p:cNvPr id="19910" name="Freeform 454">
              <a:extLst>
                <a:ext uri="{FF2B5EF4-FFF2-40B4-BE49-F238E27FC236}">
                  <a16:creationId xmlns:a16="http://schemas.microsoft.com/office/drawing/2014/main" id="{CA9BEA9C-D0AB-499C-9682-FAA0A5874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568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1" name="Rectangle 455" descr="れんが (横)">
              <a:extLst>
                <a:ext uri="{FF2B5EF4-FFF2-40B4-BE49-F238E27FC236}">
                  <a16:creationId xmlns:a16="http://schemas.microsoft.com/office/drawing/2014/main" id="{EBA6D9E9-2C1F-4D6D-BF06-CFCF503F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2659"/>
              <a:ext cx="681" cy="227"/>
            </a:xfrm>
            <a:prstGeom prst="rect">
              <a:avLst/>
            </a:prstGeom>
            <a:pattFill prst="horzBrick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2" name="Rectangle 456">
              <a:extLst>
                <a:ext uri="{FF2B5EF4-FFF2-40B4-BE49-F238E27FC236}">
                  <a16:creationId xmlns:a16="http://schemas.microsoft.com/office/drawing/2014/main" id="{EE2631EC-687D-4BF8-88CE-39005497F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2613"/>
              <a:ext cx="771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3" name="Rectangle 457">
              <a:extLst>
                <a:ext uri="{FF2B5EF4-FFF2-40B4-BE49-F238E27FC236}">
                  <a16:creationId xmlns:a16="http://schemas.microsoft.com/office/drawing/2014/main" id="{8826B6D3-57B5-4132-9BC7-88BA8F73D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2750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4" name="Rectangle 458">
              <a:extLst>
                <a:ext uri="{FF2B5EF4-FFF2-40B4-BE49-F238E27FC236}">
                  <a16:creationId xmlns:a16="http://schemas.microsoft.com/office/drawing/2014/main" id="{19907E10-F09F-42D5-96ED-C5DB89627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750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5" name="Rectangle 459">
              <a:extLst>
                <a:ext uri="{FF2B5EF4-FFF2-40B4-BE49-F238E27FC236}">
                  <a16:creationId xmlns:a16="http://schemas.microsoft.com/office/drawing/2014/main" id="{A5D436B6-7F18-4C9E-B7A3-30497B66A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750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6" name="Freeform 460">
              <a:extLst>
                <a:ext uri="{FF2B5EF4-FFF2-40B4-BE49-F238E27FC236}">
                  <a16:creationId xmlns:a16="http://schemas.microsoft.com/office/drawing/2014/main" id="{97699D5E-7C8C-44CE-A0FA-4C257EF74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0" y="2522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7" name="Freeform 461">
              <a:extLst>
                <a:ext uri="{FF2B5EF4-FFF2-40B4-BE49-F238E27FC236}">
                  <a16:creationId xmlns:a16="http://schemas.microsoft.com/office/drawing/2014/main" id="{F2CD7503-A1A8-4E43-8950-13E73C5F3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2523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8" name="Rectangle 462">
              <a:extLst>
                <a:ext uri="{FF2B5EF4-FFF2-40B4-BE49-F238E27FC236}">
                  <a16:creationId xmlns:a16="http://schemas.microsoft.com/office/drawing/2014/main" id="{F7E0C50C-9FF8-444F-A15C-2CD1C6B63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659"/>
              <a:ext cx="40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9" name="Freeform 463">
              <a:extLst>
                <a:ext uri="{FF2B5EF4-FFF2-40B4-BE49-F238E27FC236}">
                  <a16:creationId xmlns:a16="http://schemas.microsoft.com/office/drawing/2014/main" id="{080B8C75-B908-4296-B5C7-3FB50A011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20" name="Group 464">
            <a:extLst>
              <a:ext uri="{FF2B5EF4-FFF2-40B4-BE49-F238E27FC236}">
                <a16:creationId xmlns:a16="http://schemas.microsoft.com/office/drawing/2014/main" id="{8EC65F2D-E3FB-434B-9042-220A35EF64D0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229225"/>
            <a:ext cx="1368425" cy="577850"/>
            <a:chOff x="1306" y="3067"/>
            <a:chExt cx="862" cy="364"/>
          </a:xfrm>
        </p:grpSpPr>
        <p:sp>
          <p:nvSpPr>
            <p:cNvPr id="19921" name="Freeform 465">
              <a:extLst>
                <a:ext uri="{FF2B5EF4-FFF2-40B4-BE49-F238E27FC236}">
                  <a16:creationId xmlns:a16="http://schemas.microsoft.com/office/drawing/2014/main" id="{40C74542-50B4-4818-8100-4BBEE9A7C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113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2" name="Rectangle 466" descr="横線 (反転)">
              <a:extLst>
                <a:ext uri="{FF2B5EF4-FFF2-40B4-BE49-F238E27FC236}">
                  <a16:creationId xmlns:a16="http://schemas.microsoft.com/office/drawing/2014/main" id="{C545AFE4-9785-40E9-8FD4-6FBCB1F24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04"/>
              <a:ext cx="681" cy="227"/>
            </a:xfrm>
            <a:prstGeom prst="rect">
              <a:avLst/>
            </a:prstGeom>
            <a:pattFill prst="narHorz">
              <a:fgClr>
                <a:schemeClr val="accent2"/>
              </a:fgClr>
              <a:bgClr>
                <a:srgbClr val="3366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3" name="Rectangle 467">
              <a:extLst>
                <a:ext uri="{FF2B5EF4-FFF2-40B4-BE49-F238E27FC236}">
                  <a16:creationId xmlns:a16="http://schemas.microsoft.com/office/drawing/2014/main" id="{A89578F4-D62A-4465-92DC-61984EAB3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158"/>
              <a:ext cx="771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4" name="Rectangle 468">
              <a:extLst>
                <a:ext uri="{FF2B5EF4-FFF2-40B4-BE49-F238E27FC236}">
                  <a16:creationId xmlns:a16="http://schemas.microsoft.com/office/drawing/2014/main" id="{02F42F40-805E-481E-A1DE-F09A44863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295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5" name="Rectangle 469">
              <a:extLst>
                <a:ext uri="{FF2B5EF4-FFF2-40B4-BE49-F238E27FC236}">
                  <a16:creationId xmlns:a16="http://schemas.microsoft.com/office/drawing/2014/main" id="{EAEC2EF0-BDA3-48CE-9359-9C10E3287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295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6" name="Rectangle 470">
              <a:extLst>
                <a:ext uri="{FF2B5EF4-FFF2-40B4-BE49-F238E27FC236}">
                  <a16:creationId xmlns:a16="http://schemas.microsoft.com/office/drawing/2014/main" id="{22A90DEF-5D8F-4A59-9AE9-B4CFB3E3A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295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7" name="Freeform 471">
              <a:extLst>
                <a:ext uri="{FF2B5EF4-FFF2-40B4-BE49-F238E27FC236}">
                  <a16:creationId xmlns:a16="http://schemas.microsoft.com/office/drawing/2014/main" id="{16F87407-DE3A-4FD7-A3F0-7173C88A1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67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8" name="Freeform 472">
              <a:extLst>
                <a:ext uri="{FF2B5EF4-FFF2-40B4-BE49-F238E27FC236}">
                  <a16:creationId xmlns:a16="http://schemas.microsoft.com/office/drawing/2014/main" id="{21F4B1CE-A17C-4521-A95D-6E303D8AF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068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9" name="Rectangle 473">
              <a:extLst>
                <a:ext uri="{FF2B5EF4-FFF2-40B4-BE49-F238E27FC236}">
                  <a16:creationId xmlns:a16="http://schemas.microsoft.com/office/drawing/2014/main" id="{5CB2A08C-425B-47CD-B254-EED53A4DB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204"/>
              <a:ext cx="40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0" name="Freeform 474">
              <a:extLst>
                <a:ext uri="{FF2B5EF4-FFF2-40B4-BE49-F238E27FC236}">
                  <a16:creationId xmlns:a16="http://schemas.microsoft.com/office/drawing/2014/main" id="{CC706C3E-245B-43FD-B3BB-D42B3523A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68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31" name="Group 475">
            <a:extLst>
              <a:ext uri="{FF2B5EF4-FFF2-40B4-BE49-F238E27FC236}">
                <a16:creationId xmlns:a16="http://schemas.microsoft.com/office/drawing/2014/main" id="{A847CF8B-96BA-4E41-B90D-63599A83EB9D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782888"/>
            <a:ext cx="714375" cy="1582737"/>
            <a:chOff x="489" y="1343"/>
            <a:chExt cx="635" cy="1407"/>
          </a:xfrm>
        </p:grpSpPr>
        <p:sp>
          <p:nvSpPr>
            <p:cNvPr id="19932" name="Freeform 476">
              <a:extLst>
                <a:ext uri="{FF2B5EF4-FFF2-40B4-BE49-F238E27FC236}">
                  <a16:creationId xmlns:a16="http://schemas.microsoft.com/office/drawing/2014/main" id="{FC64A357-0C5B-4ED6-817D-C78BCA22C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3" name="Rectangle 477">
              <a:extLst>
                <a:ext uri="{FF2B5EF4-FFF2-40B4-BE49-F238E27FC236}">
                  <a16:creationId xmlns:a16="http://schemas.microsoft.com/office/drawing/2014/main" id="{C5950B0B-9CE5-4F69-91C4-4FE0959F4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661"/>
              <a:ext cx="544" cy="108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4" name="Rectangle 478">
              <a:extLst>
                <a:ext uri="{FF2B5EF4-FFF2-40B4-BE49-F238E27FC236}">
                  <a16:creationId xmlns:a16="http://schemas.microsoft.com/office/drawing/2014/main" id="{4464C309-AC4E-4EF7-8FC1-C0B2AA432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069"/>
              <a:ext cx="45" cy="27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5" name="Rectangle 479">
              <a:extLst>
                <a:ext uri="{FF2B5EF4-FFF2-40B4-BE49-F238E27FC236}">
                  <a16:creationId xmlns:a16="http://schemas.microsoft.com/office/drawing/2014/main" id="{CBD73683-57E7-4ABF-AF54-EEBF94877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387"/>
              <a:ext cx="45" cy="27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6" name="Rectangle 480">
              <a:extLst>
                <a:ext uri="{FF2B5EF4-FFF2-40B4-BE49-F238E27FC236}">
                  <a16:creationId xmlns:a16="http://schemas.microsoft.com/office/drawing/2014/main" id="{013DDC82-8A46-4DCD-8931-30A4919E5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37" name="Group 481">
              <a:extLst>
                <a:ext uri="{FF2B5EF4-FFF2-40B4-BE49-F238E27FC236}">
                  <a16:creationId xmlns:a16="http://schemas.microsoft.com/office/drawing/2014/main" id="{64A8094A-027C-45C9-921B-5316A17C8E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706"/>
              <a:ext cx="453" cy="817"/>
              <a:chOff x="1555" y="1548"/>
              <a:chExt cx="363" cy="748"/>
            </a:xfrm>
          </p:grpSpPr>
          <p:sp>
            <p:nvSpPr>
              <p:cNvPr id="19938" name="Rectangle 482">
                <a:extLst>
                  <a:ext uri="{FF2B5EF4-FFF2-40B4-BE49-F238E27FC236}">
                    <a16:creationId xmlns:a16="http://schemas.microsoft.com/office/drawing/2014/main" id="{E84EC93D-D881-4E0E-B42C-FDEC50C66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9" name="Rectangle 483">
                <a:extLst>
                  <a:ext uri="{FF2B5EF4-FFF2-40B4-BE49-F238E27FC236}">
                    <a16:creationId xmlns:a16="http://schemas.microsoft.com/office/drawing/2014/main" id="{F69CDAD9-856F-4F46-B9B4-817387302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0" name="Rectangle 484">
                <a:extLst>
                  <a:ext uri="{FF2B5EF4-FFF2-40B4-BE49-F238E27FC236}">
                    <a16:creationId xmlns:a16="http://schemas.microsoft.com/office/drawing/2014/main" id="{C765546E-36F4-4D68-8607-EF9F92421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1" name="Rectangle 485">
                <a:extLst>
                  <a:ext uri="{FF2B5EF4-FFF2-40B4-BE49-F238E27FC236}">
                    <a16:creationId xmlns:a16="http://schemas.microsoft.com/office/drawing/2014/main" id="{4A0A5F30-3A55-42BD-B9B7-D5B5724FD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2" name="Rectangle 486">
                <a:extLst>
                  <a:ext uri="{FF2B5EF4-FFF2-40B4-BE49-F238E27FC236}">
                    <a16:creationId xmlns:a16="http://schemas.microsoft.com/office/drawing/2014/main" id="{4834043C-F1E3-416E-A568-42942F380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3" name="Rectangle 487">
                <a:extLst>
                  <a:ext uri="{FF2B5EF4-FFF2-40B4-BE49-F238E27FC236}">
                    <a16:creationId xmlns:a16="http://schemas.microsoft.com/office/drawing/2014/main" id="{EABC001F-7251-484F-868E-3914B60DC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4" name="Rectangle 488">
                <a:extLst>
                  <a:ext uri="{FF2B5EF4-FFF2-40B4-BE49-F238E27FC236}">
                    <a16:creationId xmlns:a16="http://schemas.microsoft.com/office/drawing/2014/main" id="{2D16939B-B5BE-4245-9C81-89C33A9F2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5" name="Rectangle 489">
                <a:extLst>
                  <a:ext uri="{FF2B5EF4-FFF2-40B4-BE49-F238E27FC236}">
                    <a16:creationId xmlns:a16="http://schemas.microsoft.com/office/drawing/2014/main" id="{273EEF86-FB8F-4E26-BE93-61225F75D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6" name="Rectangle 490">
                <a:extLst>
                  <a:ext uri="{FF2B5EF4-FFF2-40B4-BE49-F238E27FC236}">
                    <a16:creationId xmlns:a16="http://schemas.microsoft.com/office/drawing/2014/main" id="{369E4B42-3635-485A-8D48-02081EE83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7" name="Rectangle 491">
                <a:extLst>
                  <a:ext uri="{FF2B5EF4-FFF2-40B4-BE49-F238E27FC236}">
                    <a16:creationId xmlns:a16="http://schemas.microsoft.com/office/drawing/2014/main" id="{0203B44F-C4D7-4B15-A5E9-CE2421C0E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8" name="Rectangle 492">
                <a:extLst>
                  <a:ext uri="{FF2B5EF4-FFF2-40B4-BE49-F238E27FC236}">
                    <a16:creationId xmlns:a16="http://schemas.microsoft.com/office/drawing/2014/main" id="{16139C45-F1F0-4F34-9149-952A99480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9" name="Rectangle 493">
                <a:extLst>
                  <a:ext uri="{FF2B5EF4-FFF2-40B4-BE49-F238E27FC236}">
                    <a16:creationId xmlns:a16="http://schemas.microsoft.com/office/drawing/2014/main" id="{538AE26C-55D4-4002-8AC9-F21499C69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0" name="Rectangle 494">
                <a:extLst>
                  <a:ext uri="{FF2B5EF4-FFF2-40B4-BE49-F238E27FC236}">
                    <a16:creationId xmlns:a16="http://schemas.microsoft.com/office/drawing/2014/main" id="{EA4D5556-B381-4D05-A66A-BBB3B0A04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1" name="Rectangle 495">
                <a:extLst>
                  <a:ext uri="{FF2B5EF4-FFF2-40B4-BE49-F238E27FC236}">
                    <a16:creationId xmlns:a16="http://schemas.microsoft.com/office/drawing/2014/main" id="{C881D983-8B4D-4E7D-8C21-BA8CC8165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2" name="Rectangle 496">
                <a:extLst>
                  <a:ext uri="{FF2B5EF4-FFF2-40B4-BE49-F238E27FC236}">
                    <a16:creationId xmlns:a16="http://schemas.microsoft.com/office/drawing/2014/main" id="{2E9A6470-5560-4F68-9FC4-B760E0981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3" name="Rectangle 497">
                <a:extLst>
                  <a:ext uri="{FF2B5EF4-FFF2-40B4-BE49-F238E27FC236}">
                    <a16:creationId xmlns:a16="http://schemas.microsoft.com/office/drawing/2014/main" id="{B738C335-913D-4B1E-9A8D-71860D0D5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4" name="Rectangle 498">
                <a:extLst>
                  <a:ext uri="{FF2B5EF4-FFF2-40B4-BE49-F238E27FC236}">
                    <a16:creationId xmlns:a16="http://schemas.microsoft.com/office/drawing/2014/main" id="{5727948D-7129-429C-8CA6-F15F182CC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5" name="Rectangle 499">
                <a:extLst>
                  <a:ext uri="{FF2B5EF4-FFF2-40B4-BE49-F238E27FC236}">
                    <a16:creationId xmlns:a16="http://schemas.microsoft.com/office/drawing/2014/main" id="{0AF53FC0-9C18-4116-BB99-942853DE7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6" name="Rectangle 500">
                <a:extLst>
                  <a:ext uri="{FF2B5EF4-FFF2-40B4-BE49-F238E27FC236}">
                    <a16:creationId xmlns:a16="http://schemas.microsoft.com/office/drawing/2014/main" id="{9B69894D-84AF-43B4-A975-854A86FB1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7" name="Rectangle 501">
                <a:extLst>
                  <a:ext uri="{FF2B5EF4-FFF2-40B4-BE49-F238E27FC236}">
                    <a16:creationId xmlns:a16="http://schemas.microsoft.com/office/drawing/2014/main" id="{A52C6F05-9025-4DD3-9406-C25A8B549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8" name="Rectangle 502">
                <a:extLst>
                  <a:ext uri="{FF2B5EF4-FFF2-40B4-BE49-F238E27FC236}">
                    <a16:creationId xmlns:a16="http://schemas.microsoft.com/office/drawing/2014/main" id="{BA5947C2-184A-4A46-9AEE-0BF5D20CD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9" name="Rectangle 503">
                <a:extLst>
                  <a:ext uri="{FF2B5EF4-FFF2-40B4-BE49-F238E27FC236}">
                    <a16:creationId xmlns:a16="http://schemas.microsoft.com/office/drawing/2014/main" id="{734F738F-36C1-4859-B7BF-B992DD246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0" name="Rectangle 504">
                <a:extLst>
                  <a:ext uri="{FF2B5EF4-FFF2-40B4-BE49-F238E27FC236}">
                    <a16:creationId xmlns:a16="http://schemas.microsoft.com/office/drawing/2014/main" id="{7E394220-386B-434F-987B-E199AC69A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1" name="Rectangle 505">
                <a:extLst>
                  <a:ext uri="{FF2B5EF4-FFF2-40B4-BE49-F238E27FC236}">
                    <a16:creationId xmlns:a16="http://schemas.microsoft.com/office/drawing/2014/main" id="{683E2628-12E2-4ACC-B3BC-38947084F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2" name="Rectangle 506">
                <a:extLst>
                  <a:ext uri="{FF2B5EF4-FFF2-40B4-BE49-F238E27FC236}">
                    <a16:creationId xmlns:a16="http://schemas.microsoft.com/office/drawing/2014/main" id="{A414790A-D115-4B74-A246-0D03BC2D3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3" name="Rectangle 507">
                <a:extLst>
                  <a:ext uri="{FF2B5EF4-FFF2-40B4-BE49-F238E27FC236}">
                    <a16:creationId xmlns:a16="http://schemas.microsoft.com/office/drawing/2014/main" id="{6333CE9D-5E89-417F-8EAF-96358C6EF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4" name="Rectangle 508">
                <a:extLst>
                  <a:ext uri="{FF2B5EF4-FFF2-40B4-BE49-F238E27FC236}">
                    <a16:creationId xmlns:a16="http://schemas.microsoft.com/office/drawing/2014/main" id="{87D14751-A9DE-4443-9FC7-F8F79C120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5" name="Rectangle 509">
                <a:extLst>
                  <a:ext uri="{FF2B5EF4-FFF2-40B4-BE49-F238E27FC236}">
                    <a16:creationId xmlns:a16="http://schemas.microsoft.com/office/drawing/2014/main" id="{F9347020-5D60-46CB-A19D-5051500BA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966" name="Freeform 510">
              <a:extLst>
                <a:ext uri="{FF2B5EF4-FFF2-40B4-BE49-F238E27FC236}">
                  <a16:creationId xmlns:a16="http://schemas.microsoft.com/office/drawing/2014/main" id="{3AC47376-E0C8-4FB5-AF39-83B7D0CD9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7" name="Rectangle 511">
              <a:extLst>
                <a:ext uri="{FF2B5EF4-FFF2-40B4-BE49-F238E27FC236}">
                  <a16:creationId xmlns:a16="http://schemas.microsoft.com/office/drawing/2014/main" id="{6DB7BB34-939E-4275-8E4D-DFE5DAF63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1389"/>
              <a:ext cx="227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68" name="Freeform 512">
              <a:extLst>
                <a:ext uri="{FF2B5EF4-FFF2-40B4-BE49-F238E27FC236}">
                  <a16:creationId xmlns:a16="http://schemas.microsoft.com/office/drawing/2014/main" id="{E2C90691-005B-4360-813A-4048AD7CD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9" name="Freeform 513">
              <a:extLst>
                <a:ext uri="{FF2B5EF4-FFF2-40B4-BE49-F238E27FC236}">
                  <a16:creationId xmlns:a16="http://schemas.microsoft.com/office/drawing/2014/main" id="{4B25E841-77AB-4F9A-9272-23D4FE60A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0" name="Freeform 514">
              <a:extLst>
                <a:ext uri="{FF2B5EF4-FFF2-40B4-BE49-F238E27FC236}">
                  <a16:creationId xmlns:a16="http://schemas.microsoft.com/office/drawing/2014/main" id="{34C9436E-44D3-49F4-AAA8-17A679CBA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71" name="Group 515">
            <a:extLst>
              <a:ext uri="{FF2B5EF4-FFF2-40B4-BE49-F238E27FC236}">
                <a16:creationId xmlns:a16="http://schemas.microsoft.com/office/drawing/2014/main" id="{45F38514-A510-4E79-84C5-4A11EE63194E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2782888"/>
            <a:ext cx="714375" cy="1582737"/>
            <a:chOff x="1215" y="1343"/>
            <a:chExt cx="635" cy="1407"/>
          </a:xfrm>
        </p:grpSpPr>
        <p:sp>
          <p:nvSpPr>
            <p:cNvPr id="19972" name="Freeform 516">
              <a:extLst>
                <a:ext uri="{FF2B5EF4-FFF2-40B4-BE49-F238E27FC236}">
                  <a16:creationId xmlns:a16="http://schemas.microsoft.com/office/drawing/2014/main" id="{9CDD2F06-259B-489F-AD28-37D6A4003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3" name="Rectangle 517">
              <a:extLst>
                <a:ext uri="{FF2B5EF4-FFF2-40B4-BE49-F238E27FC236}">
                  <a16:creationId xmlns:a16="http://schemas.microsoft.com/office/drawing/2014/main" id="{EBA66548-A3D6-4A1C-AB40-F7BEF6F99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661"/>
              <a:ext cx="544" cy="108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4" name="Rectangle 518">
              <a:extLst>
                <a:ext uri="{FF2B5EF4-FFF2-40B4-BE49-F238E27FC236}">
                  <a16:creationId xmlns:a16="http://schemas.microsoft.com/office/drawing/2014/main" id="{E2C39335-1C57-4D89-838F-555F1814F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69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5" name="Rectangle 519">
              <a:extLst>
                <a:ext uri="{FF2B5EF4-FFF2-40B4-BE49-F238E27FC236}">
                  <a16:creationId xmlns:a16="http://schemas.microsoft.com/office/drawing/2014/main" id="{A5EAD875-4469-43BF-8454-23CD8385B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87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6" name="Rectangle 520">
              <a:extLst>
                <a:ext uri="{FF2B5EF4-FFF2-40B4-BE49-F238E27FC236}">
                  <a16:creationId xmlns:a16="http://schemas.microsoft.com/office/drawing/2014/main" id="{B5BEAF98-FE3D-4372-BB26-4ABACEFA0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7" name="Rectangle 521">
              <a:extLst>
                <a:ext uri="{FF2B5EF4-FFF2-40B4-BE49-F238E27FC236}">
                  <a16:creationId xmlns:a16="http://schemas.microsoft.com/office/drawing/2014/main" id="{73AA121D-8AA7-4AEA-9444-729D10335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706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8" name="Rectangle 522">
              <a:extLst>
                <a:ext uri="{FF2B5EF4-FFF2-40B4-BE49-F238E27FC236}">
                  <a16:creationId xmlns:a16="http://schemas.microsoft.com/office/drawing/2014/main" id="{F0027F2E-17F0-4B97-8E58-572D1AC55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829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9" name="Rectangle 523">
              <a:extLst>
                <a:ext uri="{FF2B5EF4-FFF2-40B4-BE49-F238E27FC236}">
                  <a16:creationId xmlns:a16="http://schemas.microsoft.com/office/drawing/2014/main" id="{C1C10EF8-BDE1-458E-AAD9-A109115C4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953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0" name="Rectangle 524">
              <a:extLst>
                <a:ext uri="{FF2B5EF4-FFF2-40B4-BE49-F238E27FC236}">
                  <a16:creationId xmlns:a16="http://schemas.microsoft.com/office/drawing/2014/main" id="{9CCA9ECA-827A-4F65-8ED0-1B51769B9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76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1" name="Rectangle 525">
              <a:extLst>
                <a:ext uri="{FF2B5EF4-FFF2-40B4-BE49-F238E27FC236}">
                  <a16:creationId xmlns:a16="http://schemas.microsoft.com/office/drawing/2014/main" id="{26E80F49-3B7F-423D-9E8A-E19E0191B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02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2" name="Rectangle 526">
              <a:extLst>
                <a:ext uri="{FF2B5EF4-FFF2-40B4-BE49-F238E27FC236}">
                  <a16:creationId xmlns:a16="http://schemas.microsoft.com/office/drawing/2014/main" id="{05B730F6-D8D8-4E0E-B43B-EB7A258F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25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3" name="Rectangle 527">
              <a:extLst>
                <a:ext uri="{FF2B5EF4-FFF2-40B4-BE49-F238E27FC236}">
                  <a16:creationId xmlns:a16="http://schemas.microsoft.com/office/drawing/2014/main" id="{A24D3C23-F670-4606-A3C2-C641875FD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449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4" name="Freeform 528">
              <a:extLst>
                <a:ext uri="{FF2B5EF4-FFF2-40B4-BE49-F238E27FC236}">
                  <a16:creationId xmlns:a16="http://schemas.microsoft.com/office/drawing/2014/main" id="{34955BC7-566E-4685-B9A5-63B4CFBD9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5" name="Rectangle 529">
              <a:extLst>
                <a:ext uri="{FF2B5EF4-FFF2-40B4-BE49-F238E27FC236}">
                  <a16:creationId xmlns:a16="http://schemas.microsoft.com/office/drawing/2014/main" id="{9B4CB838-10E5-4879-91DB-6384194A2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389"/>
              <a:ext cx="227" cy="22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6" name="Freeform 530">
              <a:extLst>
                <a:ext uri="{FF2B5EF4-FFF2-40B4-BE49-F238E27FC236}">
                  <a16:creationId xmlns:a16="http://schemas.microsoft.com/office/drawing/2014/main" id="{DDDF342D-5D86-4943-8779-DE1AAC80B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7" name="Freeform 531">
              <a:extLst>
                <a:ext uri="{FF2B5EF4-FFF2-40B4-BE49-F238E27FC236}">
                  <a16:creationId xmlns:a16="http://schemas.microsoft.com/office/drawing/2014/main" id="{2D90D6F8-A2B6-4A65-A837-2A6B086D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8" name="Freeform 532">
              <a:extLst>
                <a:ext uri="{FF2B5EF4-FFF2-40B4-BE49-F238E27FC236}">
                  <a16:creationId xmlns:a16="http://schemas.microsoft.com/office/drawing/2014/main" id="{4B34947B-6608-4C0E-ADB3-96C37B633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89" name="Group 533">
            <a:extLst>
              <a:ext uri="{FF2B5EF4-FFF2-40B4-BE49-F238E27FC236}">
                <a16:creationId xmlns:a16="http://schemas.microsoft.com/office/drawing/2014/main" id="{122233B1-E2AC-488A-A9FA-7329424D2CCA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781300"/>
            <a:ext cx="714375" cy="1584325"/>
            <a:chOff x="1986" y="1343"/>
            <a:chExt cx="635" cy="1407"/>
          </a:xfrm>
        </p:grpSpPr>
        <p:sp>
          <p:nvSpPr>
            <p:cNvPr id="19990" name="Freeform 534">
              <a:extLst>
                <a:ext uri="{FF2B5EF4-FFF2-40B4-BE49-F238E27FC236}">
                  <a16:creationId xmlns:a16="http://schemas.microsoft.com/office/drawing/2014/main" id="{36A1D653-9EE6-4D30-A7F1-5669D23A9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1" name="Rectangle 535" descr="横線">
              <a:extLst>
                <a:ext uri="{FF2B5EF4-FFF2-40B4-BE49-F238E27FC236}">
                  <a16:creationId xmlns:a16="http://schemas.microsoft.com/office/drawing/2014/main" id="{37EAE298-8454-44C3-A475-73A40E1B5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661"/>
              <a:ext cx="544" cy="1089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2" name="Rectangle 536">
              <a:extLst>
                <a:ext uri="{FF2B5EF4-FFF2-40B4-BE49-F238E27FC236}">
                  <a16:creationId xmlns:a16="http://schemas.microsoft.com/office/drawing/2014/main" id="{CFDEF6D4-A043-4780-820B-4D659C586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3" name="Rectangle 537">
              <a:extLst>
                <a:ext uri="{FF2B5EF4-FFF2-40B4-BE49-F238E27FC236}">
                  <a16:creationId xmlns:a16="http://schemas.microsoft.com/office/drawing/2014/main" id="{BEA2D373-98A1-49B3-A6D9-BF2446016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387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4" name="Rectangle 538">
              <a:extLst>
                <a:ext uri="{FF2B5EF4-FFF2-40B4-BE49-F238E27FC236}">
                  <a16:creationId xmlns:a16="http://schemas.microsoft.com/office/drawing/2014/main" id="{355E7272-751E-4027-910F-8B7CDAB11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5" name="Rectangle 539">
              <a:extLst>
                <a:ext uri="{FF2B5EF4-FFF2-40B4-BE49-F238E27FC236}">
                  <a16:creationId xmlns:a16="http://schemas.microsoft.com/office/drawing/2014/main" id="{9EDABABF-8E69-4DA8-97A0-FAF547E55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06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6" name="Rectangle 540">
              <a:extLst>
                <a:ext uri="{FF2B5EF4-FFF2-40B4-BE49-F238E27FC236}">
                  <a16:creationId xmlns:a16="http://schemas.microsoft.com/office/drawing/2014/main" id="{19765D3D-F919-418A-BB4B-2A7EC551B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829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7" name="Rectangle 541">
              <a:extLst>
                <a:ext uri="{FF2B5EF4-FFF2-40B4-BE49-F238E27FC236}">
                  <a16:creationId xmlns:a16="http://schemas.microsoft.com/office/drawing/2014/main" id="{8067DA6C-5018-476C-8EED-CDE2517D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53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8" name="Rectangle 542">
              <a:extLst>
                <a:ext uri="{FF2B5EF4-FFF2-40B4-BE49-F238E27FC236}">
                  <a16:creationId xmlns:a16="http://schemas.microsoft.com/office/drawing/2014/main" id="{7FA87952-3091-4631-AD6D-77E0FBD41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76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9" name="Rectangle 543">
              <a:extLst>
                <a:ext uri="{FF2B5EF4-FFF2-40B4-BE49-F238E27FC236}">
                  <a16:creationId xmlns:a16="http://schemas.microsoft.com/office/drawing/2014/main" id="{28FF41B7-E13C-4F85-8045-874EFFFC2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02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0" name="Rectangle 544">
              <a:extLst>
                <a:ext uri="{FF2B5EF4-FFF2-40B4-BE49-F238E27FC236}">
                  <a16:creationId xmlns:a16="http://schemas.microsoft.com/office/drawing/2014/main" id="{97A5E06E-AEA6-4CA4-AA16-7803BC1F9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25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1" name="Rectangle 545">
              <a:extLst>
                <a:ext uri="{FF2B5EF4-FFF2-40B4-BE49-F238E27FC236}">
                  <a16:creationId xmlns:a16="http://schemas.microsoft.com/office/drawing/2014/main" id="{89FAD302-D9E1-41A6-A2E4-C00713B77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449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2" name="Freeform 546">
              <a:extLst>
                <a:ext uri="{FF2B5EF4-FFF2-40B4-BE49-F238E27FC236}">
                  <a16:creationId xmlns:a16="http://schemas.microsoft.com/office/drawing/2014/main" id="{F475509D-45BD-4763-9036-07F73A131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3" name="Rectangle 547">
              <a:extLst>
                <a:ext uri="{FF2B5EF4-FFF2-40B4-BE49-F238E27FC236}">
                  <a16:creationId xmlns:a16="http://schemas.microsoft.com/office/drawing/2014/main" id="{E07CC17E-8A35-4161-87E1-6DBF7E744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1389"/>
              <a:ext cx="227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4" name="Freeform 548">
              <a:extLst>
                <a:ext uri="{FF2B5EF4-FFF2-40B4-BE49-F238E27FC236}">
                  <a16:creationId xmlns:a16="http://schemas.microsoft.com/office/drawing/2014/main" id="{32D5FA43-B77D-4617-A276-3A6DA3B1E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5" name="Freeform 549">
              <a:extLst>
                <a:ext uri="{FF2B5EF4-FFF2-40B4-BE49-F238E27FC236}">
                  <a16:creationId xmlns:a16="http://schemas.microsoft.com/office/drawing/2014/main" id="{D096A72A-922F-4A59-8ED5-AE2059A37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6" name="Freeform 550">
              <a:extLst>
                <a:ext uri="{FF2B5EF4-FFF2-40B4-BE49-F238E27FC236}">
                  <a16:creationId xmlns:a16="http://schemas.microsoft.com/office/drawing/2014/main" id="{6C5D0FDD-740A-462A-AC18-7AE561CD9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07" name="Group 551">
            <a:extLst>
              <a:ext uri="{FF2B5EF4-FFF2-40B4-BE49-F238E27FC236}">
                <a16:creationId xmlns:a16="http://schemas.microsoft.com/office/drawing/2014/main" id="{16A20176-8349-42B2-9592-2C87DDB368FC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5157788"/>
            <a:ext cx="1225550" cy="720725"/>
            <a:chOff x="2802" y="2976"/>
            <a:chExt cx="772" cy="454"/>
          </a:xfrm>
        </p:grpSpPr>
        <p:sp>
          <p:nvSpPr>
            <p:cNvPr id="20008" name="Rectangle 552">
              <a:extLst>
                <a:ext uri="{FF2B5EF4-FFF2-40B4-BE49-F238E27FC236}">
                  <a16:creationId xmlns:a16="http://schemas.microsoft.com/office/drawing/2014/main" id="{72C5CEAA-D8F5-4D2F-990D-3403ADF8B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25"/>
              <a:ext cx="589" cy="204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9" name="Freeform 553">
              <a:extLst>
                <a:ext uri="{FF2B5EF4-FFF2-40B4-BE49-F238E27FC236}">
                  <a16:creationId xmlns:a16="http://schemas.microsoft.com/office/drawing/2014/main" id="{6465E058-8A5D-45CD-8863-40406685D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022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0" name="Rectangle 554" descr="縦線 (太)">
              <a:extLst>
                <a:ext uri="{FF2B5EF4-FFF2-40B4-BE49-F238E27FC236}">
                  <a16:creationId xmlns:a16="http://schemas.microsoft.com/office/drawing/2014/main" id="{1866F6C8-2C87-4AAE-94F5-C1E4247C6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158"/>
              <a:ext cx="681" cy="91"/>
            </a:xfrm>
            <a:prstGeom prst="rect">
              <a:avLst/>
            </a:prstGeom>
            <a:pattFill prst="dkVert">
              <a:fgClr>
                <a:srgbClr val="006600"/>
              </a:fgClr>
              <a:bgClr>
                <a:schemeClr val="fol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11" name="Freeform 555">
              <a:extLst>
                <a:ext uri="{FF2B5EF4-FFF2-40B4-BE49-F238E27FC236}">
                  <a16:creationId xmlns:a16="http://schemas.microsoft.com/office/drawing/2014/main" id="{E032744E-7DE8-4B79-952B-5316F78E0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976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2" name="Freeform 556">
              <a:extLst>
                <a:ext uri="{FF2B5EF4-FFF2-40B4-BE49-F238E27FC236}">
                  <a16:creationId xmlns:a16="http://schemas.microsoft.com/office/drawing/2014/main" id="{093C0B26-FD9E-4A63-A78F-90CBA4AC3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2976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3" name="Rectangle 557">
              <a:extLst>
                <a:ext uri="{FF2B5EF4-FFF2-40B4-BE49-F238E27FC236}">
                  <a16:creationId xmlns:a16="http://schemas.microsoft.com/office/drawing/2014/main" id="{3EBB9EF3-456E-4307-93B9-9CB48271F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271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14" name="Rectangle 558">
              <a:extLst>
                <a:ext uri="{FF2B5EF4-FFF2-40B4-BE49-F238E27FC236}">
                  <a16:creationId xmlns:a16="http://schemas.microsoft.com/office/drawing/2014/main" id="{56E456D1-140A-456B-B636-53352AD49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15" name="Rectangle 559">
              <a:extLst>
                <a:ext uri="{FF2B5EF4-FFF2-40B4-BE49-F238E27FC236}">
                  <a16:creationId xmlns:a16="http://schemas.microsoft.com/office/drawing/2014/main" id="{60CA688B-3CA1-49E0-8A36-236F91408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16" name="Freeform 560">
              <a:extLst>
                <a:ext uri="{FF2B5EF4-FFF2-40B4-BE49-F238E27FC236}">
                  <a16:creationId xmlns:a16="http://schemas.microsoft.com/office/drawing/2014/main" id="{A3452993-55C1-4665-8CDC-4DC1B14DD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976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17" name="Group 561">
            <a:extLst>
              <a:ext uri="{FF2B5EF4-FFF2-40B4-BE49-F238E27FC236}">
                <a16:creationId xmlns:a16="http://schemas.microsoft.com/office/drawing/2014/main" id="{5DED9D85-5C87-41CE-B2E9-06D99FEF2B35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5157788"/>
            <a:ext cx="1225550" cy="720725"/>
            <a:chOff x="1941" y="2976"/>
            <a:chExt cx="772" cy="454"/>
          </a:xfrm>
        </p:grpSpPr>
        <p:sp>
          <p:nvSpPr>
            <p:cNvPr id="20018" name="Freeform 562">
              <a:extLst>
                <a:ext uri="{FF2B5EF4-FFF2-40B4-BE49-F238E27FC236}">
                  <a16:creationId xmlns:a16="http://schemas.microsoft.com/office/drawing/2014/main" id="{3C691116-3CBA-4702-B697-F45B76C72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" y="3022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9" name="Rectangle 563">
              <a:extLst>
                <a:ext uri="{FF2B5EF4-FFF2-40B4-BE49-F238E27FC236}">
                  <a16:creationId xmlns:a16="http://schemas.microsoft.com/office/drawing/2014/main" id="{2FBE0065-19CA-42C7-BBED-747FF1017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25"/>
              <a:ext cx="612" cy="204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0" name="Rectangle 564" descr="縦線 (太)">
              <a:extLst>
                <a:ext uri="{FF2B5EF4-FFF2-40B4-BE49-F238E27FC236}">
                  <a16:creationId xmlns:a16="http://schemas.microsoft.com/office/drawing/2014/main" id="{EAA46DD8-0F6A-45C4-8991-C0522B79B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158"/>
              <a:ext cx="680" cy="91"/>
            </a:xfrm>
            <a:prstGeom prst="rect">
              <a:avLst/>
            </a:prstGeom>
            <a:pattFill prst="dkVert">
              <a:fgClr>
                <a:srgbClr val="FFCC00"/>
              </a:fgClr>
              <a:bgClr>
                <a:srgbClr val="FF66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1" name="Freeform 565">
              <a:extLst>
                <a:ext uri="{FF2B5EF4-FFF2-40B4-BE49-F238E27FC236}">
                  <a16:creationId xmlns:a16="http://schemas.microsoft.com/office/drawing/2014/main" id="{F63B14AC-9A52-4850-8E13-83485425A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976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2" name="Freeform 566">
              <a:extLst>
                <a:ext uri="{FF2B5EF4-FFF2-40B4-BE49-F238E27FC236}">
                  <a16:creationId xmlns:a16="http://schemas.microsoft.com/office/drawing/2014/main" id="{341EE98E-A49C-445D-9211-45DA9F382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2976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3" name="Rectangle 567">
              <a:extLst>
                <a:ext uri="{FF2B5EF4-FFF2-40B4-BE49-F238E27FC236}">
                  <a16:creationId xmlns:a16="http://schemas.microsoft.com/office/drawing/2014/main" id="{C5DA4C98-4FB7-4EB0-A53A-128592DA1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271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4" name="Rectangle 568">
              <a:extLst>
                <a:ext uri="{FF2B5EF4-FFF2-40B4-BE49-F238E27FC236}">
                  <a16:creationId xmlns:a16="http://schemas.microsoft.com/office/drawing/2014/main" id="{C160AEBC-C9AF-47F3-9E26-A0DB88544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1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5" name="Rectangle 569">
              <a:extLst>
                <a:ext uri="{FF2B5EF4-FFF2-40B4-BE49-F238E27FC236}">
                  <a16:creationId xmlns:a16="http://schemas.microsoft.com/office/drawing/2014/main" id="{ABD04E8F-25E5-456D-ABD9-8C7B28542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6" name="Freeform 570">
              <a:extLst>
                <a:ext uri="{FF2B5EF4-FFF2-40B4-BE49-F238E27FC236}">
                  <a16:creationId xmlns:a16="http://schemas.microsoft.com/office/drawing/2014/main" id="{695A6B0B-5BE0-46E2-935B-208C816AC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976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27" name="Group 571">
            <a:extLst>
              <a:ext uri="{FF2B5EF4-FFF2-40B4-BE49-F238E27FC236}">
                <a16:creationId xmlns:a16="http://schemas.microsoft.com/office/drawing/2014/main" id="{85E0AF25-FBDE-45A6-84D6-E72E30279DEB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3284538"/>
            <a:ext cx="1225550" cy="720725"/>
            <a:chOff x="1941" y="2387"/>
            <a:chExt cx="772" cy="454"/>
          </a:xfrm>
        </p:grpSpPr>
        <p:sp>
          <p:nvSpPr>
            <p:cNvPr id="20028" name="Rectangle 572">
              <a:extLst>
                <a:ext uri="{FF2B5EF4-FFF2-40B4-BE49-F238E27FC236}">
                  <a16:creationId xmlns:a16="http://schemas.microsoft.com/office/drawing/2014/main" id="{CA05A283-E45C-4E83-8633-8E91D3AC1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614"/>
              <a:ext cx="590" cy="22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9" name="Freeform 573">
              <a:extLst>
                <a:ext uri="{FF2B5EF4-FFF2-40B4-BE49-F238E27FC236}">
                  <a16:creationId xmlns:a16="http://schemas.microsoft.com/office/drawing/2014/main" id="{F0BDA4F9-E6E7-4FAE-A326-6FCE49FD7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" y="2433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alpha val="98000"/>
                  </a:srgbClr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0" name="Freeform 574">
              <a:extLst>
                <a:ext uri="{FF2B5EF4-FFF2-40B4-BE49-F238E27FC236}">
                  <a16:creationId xmlns:a16="http://schemas.microsoft.com/office/drawing/2014/main" id="{876FF003-1154-4E4A-8923-8D87531A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387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1" name="Freeform 575">
              <a:extLst>
                <a:ext uri="{FF2B5EF4-FFF2-40B4-BE49-F238E27FC236}">
                  <a16:creationId xmlns:a16="http://schemas.microsoft.com/office/drawing/2014/main" id="{3407A347-959D-4EA2-BF97-BECAC79D9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2387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2" name="Rectangle 576" descr="縦線 (太)">
              <a:extLst>
                <a:ext uri="{FF2B5EF4-FFF2-40B4-BE49-F238E27FC236}">
                  <a16:creationId xmlns:a16="http://schemas.microsoft.com/office/drawing/2014/main" id="{58621880-3921-453C-A88A-5FC6B7D18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568"/>
              <a:ext cx="703" cy="91"/>
            </a:xfrm>
            <a:prstGeom prst="rect">
              <a:avLst/>
            </a:prstGeom>
            <a:pattFill prst="dkVert">
              <a:fgClr>
                <a:srgbClr val="FF0066"/>
              </a:fgClr>
              <a:bgClr>
                <a:srgbClr val="FF66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33" name="Group 577">
              <a:extLst>
                <a:ext uri="{FF2B5EF4-FFF2-40B4-BE49-F238E27FC236}">
                  <a16:creationId xmlns:a16="http://schemas.microsoft.com/office/drawing/2014/main" id="{CC3AC845-7BE6-444A-A3BC-122D39DFCA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659"/>
              <a:ext cx="408" cy="181"/>
              <a:chOff x="2122" y="2659"/>
              <a:chExt cx="363" cy="181"/>
            </a:xfrm>
          </p:grpSpPr>
          <p:sp>
            <p:nvSpPr>
              <p:cNvPr id="20034" name="Rectangle 578">
                <a:extLst>
                  <a:ext uri="{FF2B5EF4-FFF2-40B4-BE49-F238E27FC236}">
                    <a16:creationId xmlns:a16="http://schemas.microsoft.com/office/drawing/2014/main" id="{59AA1CE6-9E89-4C8E-A226-3CCF9193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5" name="Rectangle 579">
                <a:extLst>
                  <a:ext uri="{FF2B5EF4-FFF2-40B4-BE49-F238E27FC236}">
                    <a16:creationId xmlns:a16="http://schemas.microsoft.com/office/drawing/2014/main" id="{C8C30871-722B-4D3B-B731-237CA42BC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36" name="Rectangle 580">
              <a:extLst>
                <a:ext uri="{FF2B5EF4-FFF2-40B4-BE49-F238E27FC236}">
                  <a16:creationId xmlns:a16="http://schemas.microsoft.com/office/drawing/2014/main" id="{23C8AC98-062B-4162-AA88-B81E56157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659"/>
              <a:ext cx="31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37" name="Freeform 581">
              <a:extLst>
                <a:ext uri="{FF2B5EF4-FFF2-40B4-BE49-F238E27FC236}">
                  <a16:creationId xmlns:a16="http://schemas.microsoft.com/office/drawing/2014/main" id="{05DFFF70-6406-49C9-8F0E-C99A2BF76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387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38" name="Group 582">
            <a:extLst>
              <a:ext uri="{FF2B5EF4-FFF2-40B4-BE49-F238E27FC236}">
                <a16:creationId xmlns:a16="http://schemas.microsoft.com/office/drawing/2014/main" id="{4AD38E3D-7125-4268-8859-7B3AAB37784D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284538"/>
            <a:ext cx="1225550" cy="720725"/>
            <a:chOff x="2802" y="2387"/>
            <a:chExt cx="772" cy="454"/>
          </a:xfrm>
        </p:grpSpPr>
        <p:sp>
          <p:nvSpPr>
            <p:cNvPr id="20039" name="Rectangle 583">
              <a:extLst>
                <a:ext uri="{FF2B5EF4-FFF2-40B4-BE49-F238E27FC236}">
                  <a16:creationId xmlns:a16="http://schemas.microsoft.com/office/drawing/2014/main" id="{D0F23258-1BB6-4EFB-B353-3765DD5D1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636"/>
              <a:ext cx="589" cy="20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40" name="Freeform 584">
              <a:extLst>
                <a:ext uri="{FF2B5EF4-FFF2-40B4-BE49-F238E27FC236}">
                  <a16:creationId xmlns:a16="http://schemas.microsoft.com/office/drawing/2014/main" id="{04B260CF-2791-4AA7-8621-1DADCC87A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433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1" name="Rectangle 585" descr="横線 (太)">
              <a:extLst>
                <a:ext uri="{FF2B5EF4-FFF2-40B4-BE49-F238E27FC236}">
                  <a16:creationId xmlns:a16="http://schemas.microsoft.com/office/drawing/2014/main" id="{6D24D651-589E-436D-8857-1EED87726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569"/>
              <a:ext cx="681" cy="91"/>
            </a:xfrm>
            <a:prstGeom prst="rect">
              <a:avLst/>
            </a:prstGeom>
            <a:pattFill prst="dkHorz">
              <a:fgClr>
                <a:srgbClr val="3366FF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42" name="Freeform 586">
              <a:extLst>
                <a:ext uri="{FF2B5EF4-FFF2-40B4-BE49-F238E27FC236}">
                  <a16:creationId xmlns:a16="http://schemas.microsoft.com/office/drawing/2014/main" id="{E84A8823-E346-483F-ACB0-6E3B94C48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387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3" name="Freeform 587">
              <a:extLst>
                <a:ext uri="{FF2B5EF4-FFF2-40B4-BE49-F238E27FC236}">
                  <a16:creationId xmlns:a16="http://schemas.microsoft.com/office/drawing/2014/main" id="{11F1AA45-AC7E-47A2-A304-B5F3513A3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2387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044" name="Group 588">
              <a:extLst>
                <a:ext uri="{FF2B5EF4-FFF2-40B4-BE49-F238E27FC236}">
                  <a16:creationId xmlns:a16="http://schemas.microsoft.com/office/drawing/2014/main" id="{DA2FDCAF-EF59-44B3-AFC1-D518C15517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659"/>
              <a:ext cx="408" cy="181"/>
              <a:chOff x="2122" y="2659"/>
              <a:chExt cx="363" cy="181"/>
            </a:xfrm>
          </p:grpSpPr>
          <p:sp>
            <p:nvSpPr>
              <p:cNvPr id="20045" name="Rectangle 589">
                <a:extLst>
                  <a:ext uri="{FF2B5EF4-FFF2-40B4-BE49-F238E27FC236}">
                    <a16:creationId xmlns:a16="http://schemas.microsoft.com/office/drawing/2014/main" id="{E5212194-C39C-43D9-8410-E45615140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6" name="Rectangle 590">
                <a:extLst>
                  <a:ext uri="{FF2B5EF4-FFF2-40B4-BE49-F238E27FC236}">
                    <a16:creationId xmlns:a16="http://schemas.microsoft.com/office/drawing/2014/main" id="{F227F4CA-4377-4481-B9EF-1C4C11D9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47" name="Rectangle 591">
              <a:extLst>
                <a:ext uri="{FF2B5EF4-FFF2-40B4-BE49-F238E27FC236}">
                  <a16:creationId xmlns:a16="http://schemas.microsoft.com/office/drawing/2014/main" id="{B7AAED5D-4F4B-4F57-8A45-42F637B97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659"/>
              <a:ext cx="31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48" name="Freeform 592">
              <a:extLst>
                <a:ext uri="{FF2B5EF4-FFF2-40B4-BE49-F238E27FC236}">
                  <a16:creationId xmlns:a16="http://schemas.microsoft.com/office/drawing/2014/main" id="{F4993652-BA6C-4C14-B618-32C2F9271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387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E4EE55B-9CF3-4F94-9091-374D09B212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システム構成図作成用素材３</a:t>
            </a:r>
          </a:p>
        </p:txBody>
      </p:sp>
      <p:grpSp>
        <p:nvGrpSpPr>
          <p:cNvPr id="36867" name="Group 3">
            <a:extLst>
              <a:ext uri="{FF2B5EF4-FFF2-40B4-BE49-F238E27FC236}">
                <a16:creationId xmlns:a16="http://schemas.microsoft.com/office/drawing/2014/main" id="{BF6600B2-D7C2-41CD-89B5-875648AAF94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6288" y="1052513"/>
            <a:ext cx="865187" cy="1296987"/>
            <a:chOff x="2893" y="1933"/>
            <a:chExt cx="545" cy="817"/>
          </a:xfrm>
        </p:grpSpPr>
        <p:sp>
          <p:nvSpPr>
            <p:cNvPr id="36868" name="Freeform 4">
              <a:extLst>
                <a:ext uri="{FF2B5EF4-FFF2-40B4-BE49-F238E27FC236}">
                  <a16:creationId xmlns:a16="http://schemas.microsoft.com/office/drawing/2014/main" id="{9CFEFEEA-E5D9-4C78-892A-5BFE7FEBE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69" name="Rectangle 5">
              <a:extLst>
                <a:ext uri="{FF2B5EF4-FFF2-40B4-BE49-F238E27FC236}">
                  <a16:creationId xmlns:a16="http://schemas.microsoft.com/office/drawing/2014/main" id="{39295FF3-4CDB-44F9-AFF4-DD1478832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870" name="Group 6">
              <a:extLst>
                <a:ext uri="{FF2B5EF4-FFF2-40B4-BE49-F238E27FC236}">
                  <a16:creationId xmlns:a16="http://schemas.microsoft.com/office/drawing/2014/main" id="{9DC1D9F9-A639-4FDB-8DDE-EECFB5EE35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115"/>
              <a:ext cx="362" cy="389"/>
              <a:chOff x="3203" y="1956"/>
              <a:chExt cx="264" cy="407"/>
            </a:xfrm>
          </p:grpSpPr>
          <p:sp>
            <p:nvSpPr>
              <p:cNvPr id="36871" name="Rectangle 7">
                <a:extLst>
                  <a:ext uri="{FF2B5EF4-FFF2-40B4-BE49-F238E27FC236}">
                    <a16:creationId xmlns:a16="http://schemas.microsoft.com/office/drawing/2014/main" id="{6BBDAE09-2D61-4DBC-ACEF-67E268ACA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2" name="Rectangle 8">
                <a:extLst>
                  <a:ext uri="{FF2B5EF4-FFF2-40B4-BE49-F238E27FC236}">
                    <a16:creationId xmlns:a16="http://schemas.microsoft.com/office/drawing/2014/main" id="{C27605B6-D500-4804-AB25-302DCE67A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3" name="Rectangle 9">
                <a:extLst>
                  <a:ext uri="{FF2B5EF4-FFF2-40B4-BE49-F238E27FC236}">
                    <a16:creationId xmlns:a16="http://schemas.microsoft.com/office/drawing/2014/main" id="{5F8135CD-EE14-4833-B1D6-BD0594220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4" name="Rectangle 10">
                <a:extLst>
                  <a:ext uri="{FF2B5EF4-FFF2-40B4-BE49-F238E27FC236}">
                    <a16:creationId xmlns:a16="http://schemas.microsoft.com/office/drawing/2014/main" id="{3CC55DDA-F196-4C75-8ACC-87AD9000D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5" name="Rectangle 11">
                <a:extLst>
                  <a:ext uri="{FF2B5EF4-FFF2-40B4-BE49-F238E27FC236}">
                    <a16:creationId xmlns:a16="http://schemas.microsoft.com/office/drawing/2014/main" id="{D3C20408-FB5D-4251-975B-B107FBD50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6" name="Rectangle 12">
                <a:extLst>
                  <a:ext uri="{FF2B5EF4-FFF2-40B4-BE49-F238E27FC236}">
                    <a16:creationId xmlns:a16="http://schemas.microsoft.com/office/drawing/2014/main" id="{1DCE7A53-7CBF-4FB9-97BE-D0E9A6FD0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7" name="Rectangle 13">
                <a:extLst>
                  <a:ext uri="{FF2B5EF4-FFF2-40B4-BE49-F238E27FC236}">
                    <a16:creationId xmlns:a16="http://schemas.microsoft.com/office/drawing/2014/main" id="{CB1EFF2B-F12F-4B28-83EF-F62168409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8" name="Rectangle 14">
                <a:extLst>
                  <a:ext uri="{FF2B5EF4-FFF2-40B4-BE49-F238E27FC236}">
                    <a16:creationId xmlns:a16="http://schemas.microsoft.com/office/drawing/2014/main" id="{6104920C-4052-4235-8FB9-A6EAD000F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79" name="Rectangle 15">
                <a:extLst>
                  <a:ext uri="{FF2B5EF4-FFF2-40B4-BE49-F238E27FC236}">
                    <a16:creationId xmlns:a16="http://schemas.microsoft.com/office/drawing/2014/main" id="{32AE2230-84B9-4304-8662-AEED75475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80" name="Rectangle 16">
                <a:extLst>
                  <a:ext uri="{FF2B5EF4-FFF2-40B4-BE49-F238E27FC236}">
                    <a16:creationId xmlns:a16="http://schemas.microsoft.com/office/drawing/2014/main" id="{BD7DD783-8135-4824-90DF-761B2D9B4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81" name="Rectangle 17">
                <a:extLst>
                  <a:ext uri="{FF2B5EF4-FFF2-40B4-BE49-F238E27FC236}">
                    <a16:creationId xmlns:a16="http://schemas.microsoft.com/office/drawing/2014/main" id="{C13FCEB8-DDD8-4778-BEA5-EF9EA2DE4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82" name="Rectangle 18">
                <a:extLst>
                  <a:ext uri="{FF2B5EF4-FFF2-40B4-BE49-F238E27FC236}">
                    <a16:creationId xmlns:a16="http://schemas.microsoft.com/office/drawing/2014/main" id="{9BC40F62-B89F-4A11-BA32-859A4E181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883" name="Rectangle 19">
              <a:extLst>
                <a:ext uri="{FF2B5EF4-FFF2-40B4-BE49-F238E27FC236}">
                  <a16:creationId xmlns:a16="http://schemas.microsoft.com/office/drawing/2014/main" id="{E07330ED-150B-4629-A9E4-503ED439D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4" name="Rectangle 20">
              <a:extLst>
                <a:ext uri="{FF2B5EF4-FFF2-40B4-BE49-F238E27FC236}">
                  <a16:creationId xmlns:a16="http://schemas.microsoft.com/office/drawing/2014/main" id="{D3B3B3DA-7228-4D10-B23D-BD34AE548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5" name="Freeform 21">
              <a:extLst>
                <a:ext uri="{FF2B5EF4-FFF2-40B4-BE49-F238E27FC236}">
                  <a16:creationId xmlns:a16="http://schemas.microsoft.com/office/drawing/2014/main" id="{C249448C-F271-4C49-B2E3-31B30B065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6" name="Freeform 22">
              <a:extLst>
                <a:ext uri="{FF2B5EF4-FFF2-40B4-BE49-F238E27FC236}">
                  <a16:creationId xmlns:a16="http://schemas.microsoft.com/office/drawing/2014/main" id="{267ACE01-AB38-4011-94C6-E77BFB05F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887" name="Group 23">
            <a:extLst>
              <a:ext uri="{FF2B5EF4-FFF2-40B4-BE49-F238E27FC236}">
                <a16:creationId xmlns:a16="http://schemas.microsoft.com/office/drawing/2014/main" id="{A967B1A0-020D-44A3-BBA4-6F117326D45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1052513"/>
            <a:ext cx="865187" cy="1296987"/>
            <a:chOff x="3528" y="1933"/>
            <a:chExt cx="545" cy="817"/>
          </a:xfrm>
        </p:grpSpPr>
        <p:sp>
          <p:nvSpPr>
            <p:cNvPr id="36888" name="Freeform 24">
              <a:extLst>
                <a:ext uri="{FF2B5EF4-FFF2-40B4-BE49-F238E27FC236}">
                  <a16:creationId xmlns:a16="http://schemas.microsoft.com/office/drawing/2014/main" id="{C385C8F0-F038-4084-B14E-665A11182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9" name="Rectangle 25">
              <a:extLst>
                <a:ext uri="{FF2B5EF4-FFF2-40B4-BE49-F238E27FC236}">
                  <a16:creationId xmlns:a16="http://schemas.microsoft.com/office/drawing/2014/main" id="{C53DA809-2416-4934-8AA3-D48BEDEAB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890" name="Group 26">
              <a:extLst>
                <a:ext uri="{FF2B5EF4-FFF2-40B4-BE49-F238E27FC236}">
                  <a16:creationId xmlns:a16="http://schemas.microsoft.com/office/drawing/2014/main" id="{961D2AE0-B64D-46B9-8B81-FED5669F87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2115"/>
              <a:ext cx="362" cy="389"/>
              <a:chOff x="3203" y="1956"/>
              <a:chExt cx="264" cy="407"/>
            </a:xfrm>
          </p:grpSpPr>
          <p:sp>
            <p:nvSpPr>
              <p:cNvPr id="36891" name="Rectangle 27">
                <a:extLst>
                  <a:ext uri="{FF2B5EF4-FFF2-40B4-BE49-F238E27FC236}">
                    <a16:creationId xmlns:a16="http://schemas.microsoft.com/office/drawing/2014/main" id="{8519FBE3-2DC6-4F8E-B609-5EF731752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2" name="Rectangle 28">
                <a:extLst>
                  <a:ext uri="{FF2B5EF4-FFF2-40B4-BE49-F238E27FC236}">
                    <a16:creationId xmlns:a16="http://schemas.microsoft.com/office/drawing/2014/main" id="{B03A929B-22DA-4078-8942-3B0E1CB3C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3" name="Rectangle 29">
                <a:extLst>
                  <a:ext uri="{FF2B5EF4-FFF2-40B4-BE49-F238E27FC236}">
                    <a16:creationId xmlns:a16="http://schemas.microsoft.com/office/drawing/2014/main" id="{09D8B2CC-146B-4056-B8DB-A42D40971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4" name="Rectangle 30">
                <a:extLst>
                  <a:ext uri="{FF2B5EF4-FFF2-40B4-BE49-F238E27FC236}">
                    <a16:creationId xmlns:a16="http://schemas.microsoft.com/office/drawing/2014/main" id="{C7F6ADA3-76FB-4400-9965-8AC25847F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5" name="Rectangle 31">
                <a:extLst>
                  <a:ext uri="{FF2B5EF4-FFF2-40B4-BE49-F238E27FC236}">
                    <a16:creationId xmlns:a16="http://schemas.microsoft.com/office/drawing/2014/main" id="{8BA488A4-B7F4-4553-BC9D-2F8E3B4CC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6" name="Rectangle 32">
                <a:extLst>
                  <a:ext uri="{FF2B5EF4-FFF2-40B4-BE49-F238E27FC236}">
                    <a16:creationId xmlns:a16="http://schemas.microsoft.com/office/drawing/2014/main" id="{0FE14B78-74FB-458F-8A54-5DEEC247D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7" name="Rectangle 33">
                <a:extLst>
                  <a:ext uri="{FF2B5EF4-FFF2-40B4-BE49-F238E27FC236}">
                    <a16:creationId xmlns:a16="http://schemas.microsoft.com/office/drawing/2014/main" id="{05B74C2D-2CCB-45FD-88FC-5C348875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8" name="Rectangle 34">
                <a:extLst>
                  <a:ext uri="{FF2B5EF4-FFF2-40B4-BE49-F238E27FC236}">
                    <a16:creationId xmlns:a16="http://schemas.microsoft.com/office/drawing/2014/main" id="{B66F5691-D723-474E-9573-2C08C82FE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99" name="Rectangle 35">
                <a:extLst>
                  <a:ext uri="{FF2B5EF4-FFF2-40B4-BE49-F238E27FC236}">
                    <a16:creationId xmlns:a16="http://schemas.microsoft.com/office/drawing/2014/main" id="{D5FBD9AD-627B-460F-BF69-9FB62DE8D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00" name="Rectangle 36">
                <a:extLst>
                  <a:ext uri="{FF2B5EF4-FFF2-40B4-BE49-F238E27FC236}">
                    <a16:creationId xmlns:a16="http://schemas.microsoft.com/office/drawing/2014/main" id="{CC59FC8C-C465-4FF7-B607-A0744671F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01" name="Rectangle 37">
                <a:extLst>
                  <a:ext uri="{FF2B5EF4-FFF2-40B4-BE49-F238E27FC236}">
                    <a16:creationId xmlns:a16="http://schemas.microsoft.com/office/drawing/2014/main" id="{32C15F2D-7E77-4553-8B3B-37D374B0D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02" name="Rectangle 38">
                <a:extLst>
                  <a:ext uri="{FF2B5EF4-FFF2-40B4-BE49-F238E27FC236}">
                    <a16:creationId xmlns:a16="http://schemas.microsoft.com/office/drawing/2014/main" id="{2C97C5C7-9E3C-4B4A-8666-128FBF6E7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903" name="Rectangle 39">
              <a:extLst>
                <a:ext uri="{FF2B5EF4-FFF2-40B4-BE49-F238E27FC236}">
                  <a16:creationId xmlns:a16="http://schemas.microsoft.com/office/drawing/2014/main" id="{18AA68D2-FAF1-42F3-9597-B8DA127B9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296"/>
              <a:ext cx="45" cy="30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4" name="Rectangle 40">
              <a:extLst>
                <a:ext uri="{FF2B5EF4-FFF2-40B4-BE49-F238E27FC236}">
                  <a16:creationId xmlns:a16="http://schemas.microsoft.com/office/drawing/2014/main" id="{9C1A1950-EFCE-41A4-9192-9E01E2E77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5" name="Freeform 41">
              <a:extLst>
                <a:ext uri="{FF2B5EF4-FFF2-40B4-BE49-F238E27FC236}">
                  <a16:creationId xmlns:a16="http://schemas.microsoft.com/office/drawing/2014/main" id="{F1F8CD4C-A9BA-4D63-976B-00CDA0F58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6" name="Freeform 42">
              <a:extLst>
                <a:ext uri="{FF2B5EF4-FFF2-40B4-BE49-F238E27FC236}">
                  <a16:creationId xmlns:a16="http://schemas.microsoft.com/office/drawing/2014/main" id="{2B0578E7-DA46-4ACD-99BA-954619D14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07" name="Group 43">
            <a:extLst>
              <a:ext uri="{FF2B5EF4-FFF2-40B4-BE49-F238E27FC236}">
                <a16:creationId xmlns:a16="http://schemas.microsoft.com/office/drawing/2014/main" id="{FA591BA4-AC26-4A4B-9AC0-6EF9B7C51E8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21200" y="1052513"/>
            <a:ext cx="865188" cy="1296987"/>
            <a:chOff x="4163" y="1933"/>
            <a:chExt cx="545" cy="817"/>
          </a:xfrm>
        </p:grpSpPr>
        <p:sp>
          <p:nvSpPr>
            <p:cNvPr id="36908" name="Freeform 44">
              <a:extLst>
                <a:ext uri="{FF2B5EF4-FFF2-40B4-BE49-F238E27FC236}">
                  <a16:creationId xmlns:a16="http://schemas.microsoft.com/office/drawing/2014/main" id="{3C499117-60F2-4809-8793-DE62633E1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09" name="Rectangle 45">
              <a:extLst>
                <a:ext uri="{FF2B5EF4-FFF2-40B4-BE49-F238E27FC236}">
                  <a16:creationId xmlns:a16="http://schemas.microsoft.com/office/drawing/2014/main" id="{38F65442-CF06-4DA0-8F96-F3538ED05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910" name="Group 46">
              <a:extLst>
                <a:ext uri="{FF2B5EF4-FFF2-40B4-BE49-F238E27FC236}">
                  <a16:creationId xmlns:a16="http://schemas.microsoft.com/office/drawing/2014/main" id="{99E324C5-1230-442D-B5DA-A3777DBAB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2115"/>
              <a:ext cx="362" cy="389"/>
              <a:chOff x="3203" y="1956"/>
              <a:chExt cx="264" cy="407"/>
            </a:xfrm>
          </p:grpSpPr>
          <p:sp>
            <p:nvSpPr>
              <p:cNvPr id="36911" name="Rectangle 47">
                <a:extLst>
                  <a:ext uri="{FF2B5EF4-FFF2-40B4-BE49-F238E27FC236}">
                    <a16:creationId xmlns:a16="http://schemas.microsoft.com/office/drawing/2014/main" id="{94531552-B5DC-4CBE-BC6F-0141A1031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2" name="Rectangle 48">
                <a:extLst>
                  <a:ext uri="{FF2B5EF4-FFF2-40B4-BE49-F238E27FC236}">
                    <a16:creationId xmlns:a16="http://schemas.microsoft.com/office/drawing/2014/main" id="{1316AE9D-A38F-4828-97F6-786643F25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3" name="Rectangle 49">
                <a:extLst>
                  <a:ext uri="{FF2B5EF4-FFF2-40B4-BE49-F238E27FC236}">
                    <a16:creationId xmlns:a16="http://schemas.microsoft.com/office/drawing/2014/main" id="{30269F84-3636-440D-A695-12BD888F1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4" name="Rectangle 50">
                <a:extLst>
                  <a:ext uri="{FF2B5EF4-FFF2-40B4-BE49-F238E27FC236}">
                    <a16:creationId xmlns:a16="http://schemas.microsoft.com/office/drawing/2014/main" id="{F39B3C8F-4889-4535-B801-111A9A75C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5" name="Rectangle 51">
                <a:extLst>
                  <a:ext uri="{FF2B5EF4-FFF2-40B4-BE49-F238E27FC236}">
                    <a16:creationId xmlns:a16="http://schemas.microsoft.com/office/drawing/2014/main" id="{6CE8CA13-C7A2-42EE-85C4-97DDD1A39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6" name="Rectangle 52">
                <a:extLst>
                  <a:ext uri="{FF2B5EF4-FFF2-40B4-BE49-F238E27FC236}">
                    <a16:creationId xmlns:a16="http://schemas.microsoft.com/office/drawing/2014/main" id="{AD537497-2768-44A6-84BE-8C36CE208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7" name="Rectangle 53">
                <a:extLst>
                  <a:ext uri="{FF2B5EF4-FFF2-40B4-BE49-F238E27FC236}">
                    <a16:creationId xmlns:a16="http://schemas.microsoft.com/office/drawing/2014/main" id="{D324B902-1A9F-4E64-8E9E-B74B44FE7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8" name="Rectangle 54">
                <a:extLst>
                  <a:ext uri="{FF2B5EF4-FFF2-40B4-BE49-F238E27FC236}">
                    <a16:creationId xmlns:a16="http://schemas.microsoft.com/office/drawing/2014/main" id="{1254B952-1D68-4D0A-888F-DA38F1455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19" name="Rectangle 55">
                <a:extLst>
                  <a:ext uri="{FF2B5EF4-FFF2-40B4-BE49-F238E27FC236}">
                    <a16:creationId xmlns:a16="http://schemas.microsoft.com/office/drawing/2014/main" id="{789EBF09-0AB6-4709-9324-31DA1DD78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20" name="Rectangle 56">
                <a:extLst>
                  <a:ext uri="{FF2B5EF4-FFF2-40B4-BE49-F238E27FC236}">
                    <a16:creationId xmlns:a16="http://schemas.microsoft.com/office/drawing/2014/main" id="{E8A4369D-0645-409E-8946-3F931881F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21" name="Rectangle 57">
                <a:extLst>
                  <a:ext uri="{FF2B5EF4-FFF2-40B4-BE49-F238E27FC236}">
                    <a16:creationId xmlns:a16="http://schemas.microsoft.com/office/drawing/2014/main" id="{E0FEC13E-1B3B-4037-AEF9-B01941500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22" name="Rectangle 58">
                <a:extLst>
                  <a:ext uri="{FF2B5EF4-FFF2-40B4-BE49-F238E27FC236}">
                    <a16:creationId xmlns:a16="http://schemas.microsoft.com/office/drawing/2014/main" id="{DDABDF7D-BBC2-4E9C-9A2D-B3BCABD93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923" name="Rectangle 59">
              <a:extLst>
                <a:ext uri="{FF2B5EF4-FFF2-40B4-BE49-F238E27FC236}">
                  <a16:creationId xmlns:a16="http://schemas.microsoft.com/office/drawing/2014/main" id="{ACFC0BB1-7012-4492-AAD2-549A8B10F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2296"/>
              <a:ext cx="45" cy="30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24" name="Rectangle 60">
              <a:extLst>
                <a:ext uri="{FF2B5EF4-FFF2-40B4-BE49-F238E27FC236}">
                  <a16:creationId xmlns:a16="http://schemas.microsoft.com/office/drawing/2014/main" id="{07D17002-F820-4A09-B499-433342238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25" name="Freeform 61">
              <a:extLst>
                <a:ext uri="{FF2B5EF4-FFF2-40B4-BE49-F238E27FC236}">
                  <a16:creationId xmlns:a16="http://schemas.microsoft.com/office/drawing/2014/main" id="{83B01F0B-4087-412D-BD60-1A8CD90D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26" name="Freeform 62">
              <a:extLst>
                <a:ext uri="{FF2B5EF4-FFF2-40B4-BE49-F238E27FC236}">
                  <a16:creationId xmlns:a16="http://schemas.microsoft.com/office/drawing/2014/main" id="{EF1D4353-1ED4-4BD3-AD0E-4F0D2BAF5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1933"/>
              <a:ext cx="545" cy="817"/>
            </a:xfrm>
            <a:custGeom>
              <a:avLst/>
              <a:gdLst>
                <a:gd name="T0" fmla="*/ 454 w 545"/>
                <a:gd name="T1" fmla="*/ 817 h 817"/>
                <a:gd name="T2" fmla="*/ 0 w 545"/>
                <a:gd name="T3" fmla="*/ 817 h 817"/>
                <a:gd name="T4" fmla="*/ 0 w 545"/>
                <a:gd name="T5" fmla="*/ 91 h 817"/>
                <a:gd name="T6" fmla="*/ 91 w 545"/>
                <a:gd name="T7" fmla="*/ 0 h 817"/>
                <a:gd name="T8" fmla="*/ 545 w 545"/>
                <a:gd name="T9" fmla="*/ 0 h 817"/>
                <a:gd name="T10" fmla="*/ 545 w 545"/>
                <a:gd name="T11" fmla="*/ 726 h 817"/>
                <a:gd name="T12" fmla="*/ 454 w 545"/>
                <a:gd name="T1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817">
                  <a:moveTo>
                    <a:pt x="454" y="817"/>
                  </a:moveTo>
                  <a:lnTo>
                    <a:pt x="0" y="817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lnTo>
                    <a:pt x="545" y="726"/>
                  </a:lnTo>
                  <a:lnTo>
                    <a:pt x="454" y="8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27" name="Group 63">
            <a:extLst>
              <a:ext uri="{FF2B5EF4-FFF2-40B4-BE49-F238E27FC236}">
                <a16:creationId xmlns:a16="http://schemas.microsoft.com/office/drawing/2014/main" id="{9A808971-AD2D-435B-A584-F39A8AA4229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92863" y="765175"/>
            <a:ext cx="865187" cy="1657350"/>
            <a:chOff x="4798" y="1706"/>
            <a:chExt cx="545" cy="1044"/>
          </a:xfrm>
        </p:grpSpPr>
        <p:sp>
          <p:nvSpPr>
            <p:cNvPr id="36928" name="Rectangle 64" descr="れんが (横)">
              <a:extLst>
                <a:ext uri="{FF2B5EF4-FFF2-40B4-BE49-F238E27FC236}">
                  <a16:creationId xmlns:a16="http://schemas.microsoft.com/office/drawing/2014/main" id="{7F9B8F14-78AC-4A3D-8F55-CE7887816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2024"/>
              <a:ext cx="454" cy="726"/>
            </a:xfrm>
            <a:prstGeom prst="rect">
              <a:avLst/>
            </a:prstGeom>
            <a:pattFill prst="horzBrick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29" name="Freeform 65">
              <a:extLst>
                <a:ext uri="{FF2B5EF4-FFF2-40B4-BE49-F238E27FC236}">
                  <a16:creationId xmlns:a16="http://schemas.microsoft.com/office/drawing/2014/main" id="{A28B99F7-E1BB-4070-8FAB-08F3D7548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6930" name="Group 66">
              <a:extLst>
                <a:ext uri="{FF2B5EF4-FFF2-40B4-BE49-F238E27FC236}">
                  <a16:creationId xmlns:a16="http://schemas.microsoft.com/office/drawing/2014/main" id="{782BE962-86F3-4EAF-85AA-531CB25F2B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4" y="2115"/>
              <a:ext cx="362" cy="389"/>
              <a:chOff x="3203" y="1956"/>
              <a:chExt cx="264" cy="407"/>
            </a:xfrm>
          </p:grpSpPr>
          <p:sp>
            <p:nvSpPr>
              <p:cNvPr id="36931" name="Rectangle 67">
                <a:extLst>
                  <a:ext uri="{FF2B5EF4-FFF2-40B4-BE49-F238E27FC236}">
                    <a16:creationId xmlns:a16="http://schemas.microsoft.com/office/drawing/2014/main" id="{E54FDA7D-D16A-4351-A989-AE16E39D3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2" name="Rectangle 68">
                <a:extLst>
                  <a:ext uri="{FF2B5EF4-FFF2-40B4-BE49-F238E27FC236}">
                    <a16:creationId xmlns:a16="http://schemas.microsoft.com/office/drawing/2014/main" id="{B84B308B-467E-441A-A44B-E47A39888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3" name="Rectangle 69">
                <a:extLst>
                  <a:ext uri="{FF2B5EF4-FFF2-40B4-BE49-F238E27FC236}">
                    <a16:creationId xmlns:a16="http://schemas.microsoft.com/office/drawing/2014/main" id="{11F07F98-F0C4-40D6-AC29-8D75CA38D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4" name="Rectangle 70">
                <a:extLst>
                  <a:ext uri="{FF2B5EF4-FFF2-40B4-BE49-F238E27FC236}">
                    <a16:creationId xmlns:a16="http://schemas.microsoft.com/office/drawing/2014/main" id="{AB3087F1-55F9-4611-A7AD-C75EA3F6F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5" name="Rectangle 71">
                <a:extLst>
                  <a:ext uri="{FF2B5EF4-FFF2-40B4-BE49-F238E27FC236}">
                    <a16:creationId xmlns:a16="http://schemas.microsoft.com/office/drawing/2014/main" id="{F13B9D0F-8772-40DC-B5D6-5E8899ADF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6" name="Rectangle 72">
                <a:extLst>
                  <a:ext uri="{FF2B5EF4-FFF2-40B4-BE49-F238E27FC236}">
                    <a16:creationId xmlns:a16="http://schemas.microsoft.com/office/drawing/2014/main" id="{CA109093-FF56-4402-B0EC-D1AC38D1E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7" name="Rectangle 73">
                <a:extLst>
                  <a:ext uri="{FF2B5EF4-FFF2-40B4-BE49-F238E27FC236}">
                    <a16:creationId xmlns:a16="http://schemas.microsoft.com/office/drawing/2014/main" id="{17F22EBA-7361-46EC-BF6A-CBFD3A621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8" name="Rectangle 74">
                <a:extLst>
                  <a:ext uri="{FF2B5EF4-FFF2-40B4-BE49-F238E27FC236}">
                    <a16:creationId xmlns:a16="http://schemas.microsoft.com/office/drawing/2014/main" id="{95102304-A09F-408A-8CA9-450C9DF9D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39" name="Rectangle 75">
                <a:extLst>
                  <a:ext uri="{FF2B5EF4-FFF2-40B4-BE49-F238E27FC236}">
                    <a16:creationId xmlns:a16="http://schemas.microsoft.com/office/drawing/2014/main" id="{A5870D43-9E68-45B4-BFAE-7FCB99113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40" name="Rectangle 76">
                <a:extLst>
                  <a:ext uri="{FF2B5EF4-FFF2-40B4-BE49-F238E27FC236}">
                    <a16:creationId xmlns:a16="http://schemas.microsoft.com/office/drawing/2014/main" id="{76A47E4B-09EB-43B7-9E06-7AD1031EB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41" name="Rectangle 77">
                <a:extLst>
                  <a:ext uri="{FF2B5EF4-FFF2-40B4-BE49-F238E27FC236}">
                    <a16:creationId xmlns:a16="http://schemas.microsoft.com/office/drawing/2014/main" id="{65EDAD73-DDC3-4C84-8F32-9FE4A4398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42" name="Rectangle 78">
                <a:extLst>
                  <a:ext uri="{FF2B5EF4-FFF2-40B4-BE49-F238E27FC236}">
                    <a16:creationId xmlns:a16="http://schemas.microsoft.com/office/drawing/2014/main" id="{DB92F8A2-19BD-4A1C-A088-BBB137CD4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943" name="Rectangle 79">
              <a:extLst>
                <a:ext uri="{FF2B5EF4-FFF2-40B4-BE49-F238E27FC236}">
                  <a16:creationId xmlns:a16="http://schemas.microsoft.com/office/drawing/2014/main" id="{65789BEF-BB1A-4FA8-9491-D73E36981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44" name="Rectangle 80">
              <a:extLst>
                <a:ext uri="{FF2B5EF4-FFF2-40B4-BE49-F238E27FC236}">
                  <a16:creationId xmlns:a16="http://schemas.microsoft.com/office/drawing/2014/main" id="{050FE209-05BC-45A8-9723-658EC7C58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45" name="Freeform 81">
              <a:extLst>
                <a:ext uri="{FF2B5EF4-FFF2-40B4-BE49-F238E27FC236}">
                  <a16:creationId xmlns:a16="http://schemas.microsoft.com/office/drawing/2014/main" id="{759CCDE1-8F95-469F-BF1B-1CEB44F61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6" name="Rectangle 82">
              <a:extLst>
                <a:ext uri="{FF2B5EF4-FFF2-40B4-BE49-F238E27FC236}">
                  <a16:creationId xmlns:a16="http://schemas.microsoft.com/office/drawing/2014/main" id="{1C9095C5-E4DB-46AC-85B9-D7DF6BD8D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752"/>
              <a:ext cx="227" cy="22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47" name="Freeform 83">
              <a:extLst>
                <a:ext uri="{FF2B5EF4-FFF2-40B4-BE49-F238E27FC236}">
                  <a16:creationId xmlns:a16="http://schemas.microsoft.com/office/drawing/2014/main" id="{BB11F0D4-482A-40B2-A006-B47DE2651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706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alpha val="89999"/>
                  </a:srgbClr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8" name="Freeform 84">
              <a:extLst>
                <a:ext uri="{FF2B5EF4-FFF2-40B4-BE49-F238E27FC236}">
                  <a16:creationId xmlns:a16="http://schemas.microsoft.com/office/drawing/2014/main" id="{4C40E315-94DC-438C-B378-41DDE068F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1706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49" name="Freeform 85">
              <a:extLst>
                <a:ext uri="{FF2B5EF4-FFF2-40B4-BE49-F238E27FC236}">
                  <a16:creationId xmlns:a16="http://schemas.microsoft.com/office/drawing/2014/main" id="{65A1FCAA-131C-4BF6-BBB4-D338F071D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1706"/>
              <a:ext cx="545" cy="1044"/>
            </a:xfrm>
            <a:custGeom>
              <a:avLst/>
              <a:gdLst>
                <a:gd name="T0" fmla="*/ 545 w 545"/>
                <a:gd name="T1" fmla="*/ 953 h 1044"/>
                <a:gd name="T2" fmla="*/ 454 w 545"/>
                <a:gd name="T3" fmla="*/ 1044 h 1044"/>
                <a:gd name="T4" fmla="*/ 0 w 545"/>
                <a:gd name="T5" fmla="*/ 1044 h 1044"/>
                <a:gd name="T6" fmla="*/ 0 w 545"/>
                <a:gd name="T7" fmla="*/ 318 h 1044"/>
                <a:gd name="T8" fmla="*/ 91 w 545"/>
                <a:gd name="T9" fmla="*/ 227 h 1044"/>
                <a:gd name="T10" fmla="*/ 136 w 545"/>
                <a:gd name="T11" fmla="*/ 227 h 1044"/>
                <a:gd name="T12" fmla="*/ 136 w 545"/>
                <a:gd name="T13" fmla="*/ 46 h 1044"/>
                <a:gd name="T14" fmla="*/ 182 w 545"/>
                <a:gd name="T15" fmla="*/ 0 h 1044"/>
                <a:gd name="T16" fmla="*/ 409 w 545"/>
                <a:gd name="T17" fmla="*/ 0 h 1044"/>
                <a:gd name="T18" fmla="*/ 409 w 545"/>
                <a:gd name="T19" fmla="*/ 227 h 1044"/>
                <a:gd name="T20" fmla="*/ 545 w 545"/>
                <a:gd name="T21" fmla="*/ 227 h 1044"/>
                <a:gd name="T22" fmla="*/ 545 w 545"/>
                <a:gd name="T23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5" h="1044">
                  <a:moveTo>
                    <a:pt x="545" y="953"/>
                  </a:moveTo>
                  <a:lnTo>
                    <a:pt x="454" y="1044"/>
                  </a:lnTo>
                  <a:lnTo>
                    <a:pt x="0" y="1044"/>
                  </a:lnTo>
                  <a:lnTo>
                    <a:pt x="0" y="318"/>
                  </a:lnTo>
                  <a:lnTo>
                    <a:pt x="91" y="227"/>
                  </a:lnTo>
                  <a:lnTo>
                    <a:pt x="136" y="227"/>
                  </a:lnTo>
                  <a:lnTo>
                    <a:pt x="136" y="46"/>
                  </a:lnTo>
                  <a:lnTo>
                    <a:pt x="182" y="0"/>
                  </a:lnTo>
                  <a:lnTo>
                    <a:pt x="409" y="0"/>
                  </a:lnTo>
                  <a:lnTo>
                    <a:pt x="409" y="227"/>
                  </a:lnTo>
                  <a:lnTo>
                    <a:pt x="545" y="227"/>
                  </a:lnTo>
                  <a:lnTo>
                    <a:pt x="545" y="9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50" name="Group 86">
            <a:extLst>
              <a:ext uri="{FF2B5EF4-FFF2-40B4-BE49-F238E27FC236}">
                <a16:creationId xmlns:a16="http://schemas.microsoft.com/office/drawing/2014/main" id="{625DCD00-CACE-44A2-80CD-26F1A1A89A1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66113" y="765175"/>
            <a:ext cx="865187" cy="1657350"/>
            <a:chOff x="5433" y="1706"/>
            <a:chExt cx="545" cy="1044"/>
          </a:xfrm>
        </p:grpSpPr>
        <p:sp>
          <p:nvSpPr>
            <p:cNvPr id="36951" name="Rectangle 87">
              <a:extLst>
                <a:ext uri="{FF2B5EF4-FFF2-40B4-BE49-F238E27FC236}">
                  <a16:creationId xmlns:a16="http://schemas.microsoft.com/office/drawing/2014/main" id="{D61DF203-9424-4E77-BECD-1839F105D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2024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100000">
                  <a:srgbClr val="CC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52" name="Freeform 88">
              <a:extLst>
                <a:ext uri="{FF2B5EF4-FFF2-40B4-BE49-F238E27FC236}">
                  <a16:creationId xmlns:a16="http://schemas.microsoft.com/office/drawing/2014/main" id="{F0DB7231-3339-4A77-AEE6-13C160BC1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" y="1933"/>
              <a:ext cx="91" cy="817"/>
            </a:xfrm>
            <a:custGeom>
              <a:avLst/>
              <a:gdLst>
                <a:gd name="T0" fmla="*/ 0 w 91"/>
                <a:gd name="T1" fmla="*/ 817 h 817"/>
                <a:gd name="T2" fmla="*/ 0 w 91"/>
                <a:gd name="T3" fmla="*/ 91 h 817"/>
                <a:gd name="T4" fmla="*/ 91 w 91"/>
                <a:gd name="T5" fmla="*/ 0 h 817"/>
                <a:gd name="T6" fmla="*/ 91 w 91"/>
                <a:gd name="T7" fmla="*/ 726 h 817"/>
                <a:gd name="T8" fmla="*/ 0 w 91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7">
                  <a:moveTo>
                    <a:pt x="0" y="817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726"/>
                  </a:lnTo>
                  <a:lnTo>
                    <a:pt x="0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6953" name="Group 89">
              <a:extLst>
                <a:ext uri="{FF2B5EF4-FFF2-40B4-BE49-F238E27FC236}">
                  <a16:creationId xmlns:a16="http://schemas.microsoft.com/office/drawing/2014/main" id="{C4FA069F-5588-4BB2-A917-1542D98E88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2115"/>
              <a:ext cx="362" cy="389"/>
              <a:chOff x="3203" y="1956"/>
              <a:chExt cx="264" cy="407"/>
            </a:xfrm>
          </p:grpSpPr>
          <p:sp>
            <p:nvSpPr>
              <p:cNvPr id="36954" name="Rectangle 90">
                <a:extLst>
                  <a:ext uri="{FF2B5EF4-FFF2-40B4-BE49-F238E27FC236}">
                    <a16:creationId xmlns:a16="http://schemas.microsoft.com/office/drawing/2014/main" id="{56034A03-D3C0-4D16-A076-9E41903FE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55" name="Rectangle 91">
                <a:extLst>
                  <a:ext uri="{FF2B5EF4-FFF2-40B4-BE49-F238E27FC236}">
                    <a16:creationId xmlns:a16="http://schemas.microsoft.com/office/drawing/2014/main" id="{F1914386-C6C5-4CD3-AC06-910A3BFC8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56" name="Rectangle 92">
                <a:extLst>
                  <a:ext uri="{FF2B5EF4-FFF2-40B4-BE49-F238E27FC236}">
                    <a16:creationId xmlns:a16="http://schemas.microsoft.com/office/drawing/2014/main" id="{EC282027-9AEC-4C91-A82C-FDE9A35F9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956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57" name="Rectangle 93">
                <a:extLst>
                  <a:ext uri="{FF2B5EF4-FFF2-40B4-BE49-F238E27FC236}">
                    <a16:creationId xmlns:a16="http://schemas.microsoft.com/office/drawing/2014/main" id="{C3485E15-EBA8-4268-B707-D9AA904F2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58" name="Rectangle 94">
                <a:extLst>
                  <a:ext uri="{FF2B5EF4-FFF2-40B4-BE49-F238E27FC236}">
                    <a16:creationId xmlns:a16="http://schemas.microsoft.com/office/drawing/2014/main" id="{7F4AB296-115A-43AD-941D-734BAF55E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59" name="Rectangle 95">
                <a:extLst>
                  <a:ext uri="{FF2B5EF4-FFF2-40B4-BE49-F238E27FC236}">
                    <a16:creationId xmlns:a16="http://schemas.microsoft.com/office/drawing/2014/main" id="{0FFF55F8-E0B2-4A4B-84F3-279DCEDCC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069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0" name="Rectangle 96">
                <a:extLst>
                  <a:ext uri="{FF2B5EF4-FFF2-40B4-BE49-F238E27FC236}">
                    <a16:creationId xmlns:a16="http://schemas.microsoft.com/office/drawing/2014/main" id="{FBC8E93F-F150-4DA6-9727-364D4775C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1" name="Rectangle 97">
                <a:extLst>
                  <a:ext uri="{FF2B5EF4-FFF2-40B4-BE49-F238E27FC236}">
                    <a16:creationId xmlns:a16="http://schemas.microsoft.com/office/drawing/2014/main" id="{B3BE7902-E685-4257-802E-E5917F26D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2" name="Rectangle 98">
                <a:extLst>
                  <a:ext uri="{FF2B5EF4-FFF2-40B4-BE49-F238E27FC236}">
                    <a16:creationId xmlns:a16="http://schemas.microsoft.com/office/drawing/2014/main" id="{9D5445B1-E6C3-4000-97B4-B88ACD541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18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3" name="Rectangle 99">
                <a:extLst>
                  <a:ext uri="{FF2B5EF4-FFF2-40B4-BE49-F238E27FC236}">
                    <a16:creationId xmlns:a16="http://schemas.microsoft.com/office/drawing/2014/main" id="{18587145-9061-4A45-AF24-DB6091F3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3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4" name="Rectangle 100">
                <a:extLst>
                  <a:ext uri="{FF2B5EF4-FFF2-40B4-BE49-F238E27FC236}">
                    <a16:creationId xmlns:a16="http://schemas.microsoft.com/office/drawing/2014/main" id="{063C32C4-A7E7-4A19-929F-711C4DFE9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65" name="Rectangle 101">
                <a:extLst>
                  <a:ext uri="{FF2B5EF4-FFF2-40B4-BE49-F238E27FC236}">
                    <a16:creationId xmlns:a16="http://schemas.microsoft.com/office/drawing/2014/main" id="{8A303C05-C117-41D0-BF57-7CCC77A03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229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966" name="Rectangle 102">
              <a:extLst>
                <a:ext uri="{FF2B5EF4-FFF2-40B4-BE49-F238E27FC236}">
                  <a16:creationId xmlns:a16="http://schemas.microsoft.com/office/drawing/2014/main" id="{06CB26BF-2A06-4824-888B-60E45597C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" y="2296"/>
              <a:ext cx="45" cy="30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67" name="Rectangle 103">
              <a:extLst>
                <a:ext uri="{FF2B5EF4-FFF2-40B4-BE49-F238E27FC236}">
                  <a16:creationId xmlns:a16="http://schemas.microsoft.com/office/drawing/2014/main" id="{0B865B94-6517-4E1D-B2CD-D161ED513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614"/>
              <a:ext cx="192" cy="12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68" name="Freeform 104">
              <a:extLst>
                <a:ext uri="{FF2B5EF4-FFF2-40B4-BE49-F238E27FC236}">
                  <a16:creationId xmlns:a16="http://schemas.microsoft.com/office/drawing/2014/main" id="{6594E659-4F0B-4628-909C-9F28283C2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933"/>
              <a:ext cx="545" cy="91"/>
            </a:xfrm>
            <a:custGeom>
              <a:avLst/>
              <a:gdLst>
                <a:gd name="T0" fmla="*/ 545 w 545"/>
                <a:gd name="T1" fmla="*/ 0 h 91"/>
                <a:gd name="T2" fmla="*/ 454 w 545"/>
                <a:gd name="T3" fmla="*/ 91 h 91"/>
                <a:gd name="T4" fmla="*/ 0 w 545"/>
                <a:gd name="T5" fmla="*/ 91 h 91"/>
                <a:gd name="T6" fmla="*/ 91 w 545"/>
                <a:gd name="T7" fmla="*/ 0 h 91"/>
                <a:gd name="T8" fmla="*/ 545 w 54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91">
                  <a:moveTo>
                    <a:pt x="545" y="0"/>
                  </a:moveTo>
                  <a:lnTo>
                    <a:pt x="45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5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69" name="Rectangle 105">
              <a:extLst>
                <a:ext uri="{FF2B5EF4-FFF2-40B4-BE49-F238E27FC236}">
                  <a16:creationId xmlns:a16="http://schemas.microsoft.com/office/drawing/2014/main" id="{40988A68-1ACF-4F9F-BAB2-40F89F36D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1752"/>
              <a:ext cx="227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70" name="Freeform 106">
              <a:extLst>
                <a:ext uri="{FF2B5EF4-FFF2-40B4-BE49-F238E27FC236}">
                  <a16:creationId xmlns:a16="http://schemas.microsoft.com/office/drawing/2014/main" id="{BFD9E87F-F4FC-4414-9EAE-46D92B3E6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1706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71" name="Freeform 107">
              <a:extLst>
                <a:ext uri="{FF2B5EF4-FFF2-40B4-BE49-F238E27FC236}">
                  <a16:creationId xmlns:a16="http://schemas.microsoft.com/office/drawing/2014/main" id="{FFFF7B4B-7919-4D3C-BF9D-02BBBBB30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" y="1706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72" name="Freeform 108">
              <a:extLst>
                <a:ext uri="{FF2B5EF4-FFF2-40B4-BE49-F238E27FC236}">
                  <a16:creationId xmlns:a16="http://schemas.microsoft.com/office/drawing/2014/main" id="{4F0E852E-C6F8-435C-BEEA-1BCDC2F31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706"/>
              <a:ext cx="545" cy="1044"/>
            </a:xfrm>
            <a:custGeom>
              <a:avLst/>
              <a:gdLst>
                <a:gd name="T0" fmla="*/ 545 w 545"/>
                <a:gd name="T1" fmla="*/ 953 h 1044"/>
                <a:gd name="T2" fmla="*/ 454 w 545"/>
                <a:gd name="T3" fmla="*/ 1044 h 1044"/>
                <a:gd name="T4" fmla="*/ 0 w 545"/>
                <a:gd name="T5" fmla="*/ 1044 h 1044"/>
                <a:gd name="T6" fmla="*/ 0 w 545"/>
                <a:gd name="T7" fmla="*/ 318 h 1044"/>
                <a:gd name="T8" fmla="*/ 91 w 545"/>
                <a:gd name="T9" fmla="*/ 227 h 1044"/>
                <a:gd name="T10" fmla="*/ 136 w 545"/>
                <a:gd name="T11" fmla="*/ 227 h 1044"/>
                <a:gd name="T12" fmla="*/ 136 w 545"/>
                <a:gd name="T13" fmla="*/ 46 h 1044"/>
                <a:gd name="T14" fmla="*/ 182 w 545"/>
                <a:gd name="T15" fmla="*/ 0 h 1044"/>
                <a:gd name="T16" fmla="*/ 409 w 545"/>
                <a:gd name="T17" fmla="*/ 0 h 1044"/>
                <a:gd name="T18" fmla="*/ 409 w 545"/>
                <a:gd name="T19" fmla="*/ 227 h 1044"/>
                <a:gd name="T20" fmla="*/ 545 w 545"/>
                <a:gd name="T21" fmla="*/ 227 h 1044"/>
                <a:gd name="T22" fmla="*/ 545 w 545"/>
                <a:gd name="T23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5" h="1044">
                  <a:moveTo>
                    <a:pt x="545" y="953"/>
                  </a:moveTo>
                  <a:lnTo>
                    <a:pt x="454" y="1044"/>
                  </a:lnTo>
                  <a:lnTo>
                    <a:pt x="0" y="1044"/>
                  </a:lnTo>
                  <a:lnTo>
                    <a:pt x="0" y="318"/>
                  </a:lnTo>
                  <a:lnTo>
                    <a:pt x="91" y="227"/>
                  </a:lnTo>
                  <a:lnTo>
                    <a:pt x="136" y="227"/>
                  </a:lnTo>
                  <a:lnTo>
                    <a:pt x="136" y="46"/>
                  </a:lnTo>
                  <a:lnTo>
                    <a:pt x="182" y="0"/>
                  </a:lnTo>
                  <a:lnTo>
                    <a:pt x="409" y="0"/>
                  </a:lnTo>
                  <a:lnTo>
                    <a:pt x="409" y="227"/>
                  </a:lnTo>
                  <a:lnTo>
                    <a:pt x="545" y="227"/>
                  </a:lnTo>
                  <a:lnTo>
                    <a:pt x="545" y="953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73" name="Group 109">
            <a:extLst>
              <a:ext uri="{FF2B5EF4-FFF2-40B4-BE49-F238E27FC236}">
                <a16:creationId xmlns:a16="http://schemas.microsoft.com/office/drawing/2014/main" id="{DA31671D-5407-4213-B696-5B9EA3A7AD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88950" y="5229225"/>
            <a:ext cx="1368425" cy="577850"/>
            <a:chOff x="353" y="2885"/>
            <a:chExt cx="862" cy="364"/>
          </a:xfrm>
        </p:grpSpPr>
        <p:sp>
          <p:nvSpPr>
            <p:cNvPr id="36974" name="Freeform 110">
              <a:extLst>
                <a:ext uri="{FF2B5EF4-FFF2-40B4-BE49-F238E27FC236}">
                  <a16:creationId xmlns:a16="http://schemas.microsoft.com/office/drawing/2014/main" id="{78BEF681-9F86-4C42-9AA5-B021297C0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931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75" name="Rectangle 111">
              <a:extLst>
                <a:ext uri="{FF2B5EF4-FFF2-40B4-BE49-F238E27FC236}">
                  <a16:creationId xmlns:a16="http://schemas.microsoft.com/office/drawing/2014/main" id="{E4A5527E-8DEF-4100-BF24-969E4FBA4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022"/>
              <a:ext cx="681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76" name="Rectangle 112">
              <a:extLst>
                <a:ext uri="{FF2B5EF4-FFF2-40B4-BE49-F238E27FC236}">
                  <a16:creationId xmlns:a16="http://schemas.microsoft.com/office/drawing/2014/main" id="{B549F1E7-0D34-4D48-8071-474F232B8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976"/>
              <a:ext cx="771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77" name="Rectangle 113">
              <a:extLst>
                <a:ext uri="{FF2B5EF4-FFF2-40B4-BE49-F238E27FC236}">
                  <a16:creationId xmlns:a16="http://schemas.microsoft.com/office/drawing/2014/main" id="{23C6432A-80CF-47DC-BD7D-7B7871C1C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113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78" name="Rectangle 114">
              <a:extLst>
                <a:ext uri="{FF2B5EF4-FFF2-40B4-BE49-F238E27FC236}">
                  <a16:creationId xmlns:a16="http://schemas.microsoft.com/office/drawing/2014/main" id="{7E770005-39CC-47FC-993C-AA76996AB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113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79" name="Rectangle 115">
              <a:extLst>
                <a:ext uri="{FF2B5EF4-FFF2-40B4-BE49-F238E27FC236}">
                  <a16:creationId xmlns:a16="http://schemas.microsoft.com/office/drawing/2014/main" id="{C47FAACA-EE23-47DE-A23B-E2864DA12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13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0" name="Freeform 116">
              <a:extLst>
                <a:ext uri="{FF2B5EF4-FFF2-40B4-BE49-F238E27FC236}">
                  <a16:creationId xmlns:a16="http://schemas.microsoft.com/office/drawing/2014/main" id="{627C2D76-FACB-4522-A73F-8BFB8C6BA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5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81" name="Freeform 117">
              <a:extLst>
                <a:ext uri="{FF2B5EF4-FFF2-40B4-BE49-F238E27FC236}">
                  <a16:creationId xmlns:a16="http://schemas.microsoft.com/office/drawing/2014/main" id="{D58D6F88-E7F1-4D61-A2DF-8E0C4DBC4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886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82" name="Rectangle 118">
              <a:extLst>
                <a:ext uri="{FF2B5EF4-FFF2-40B4-BE49-F238E27FC236}">
                  <a16:creationId xmlns:a16="http://schemas.microsoft.com/office/drawing/2014/main" id="{187A3BFE-9D62-46BB-A468-D88D7F5B6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022"/>
              <a:ext cx="40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3" name="Freeform 119">
              <a:extLst>
                <a:ext uri="{FF2B5EF4-FFF2-40B4-BE49-F238E27FC236}">
                  <a16:creationId xmlns:a16="http://schemas.microsoft.com/office/drawing/2014/main" id="{41825144-B03D-4C82-A290-AD91659E2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6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84" name="Group 120">
            <a:extLst>
              <a:ext uri="{FF2B5EF4-FFF2-40B4-BE49-F238E27FC236}">
                <a16:creationId xmlns:a16="http://schemas.microsoft.com/office/drawing/2014/main" id="{2BAA6253-1F49-4F8B-BE16-A69C2278027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5229225"/>
            <a:ext cx="1370013" cy="577850"/>
            <a:chOff x="1350" y="2522"/>
            <a:chExt cx="863" cy="364"/>
          </a:xfrm>
        </p:grpSpPr>
        <p:sp>
          <p:nvSpPr>
            <p:cNvPr id="36985" name="Freeform 121">
              <a:extLst>
                <a:ext uri="{FF2B5EF4-FFF2-40B4-BE49-F238E27FC236}">
                  <a16:creationId xmlns:a16="http://schemas.microsoft.com/office/drawing/2014/main" id="{2DF042E8-68C4-44C3-B478-BFF7D23E9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568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86" name="Rectangle 122" descr="れんが (横)">
              <a:extLst>
                <a:ext uri="{FF2B5EF4-FFF2-40B4-BE49-F238E27FC236}">
                  <a16:creationId xmlns:a16="http://schemas.microsoft.com/office/drawing/2014/main" id="{FE2E56F6-2F3C-43D9-8D33-31457DFCB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2659"/>
              <a:ext cx="681" cy="227"/>
            </a:xfrm>
            <a:prstGeom prst="rect">
              <a:avLst/>
            </a:prstGeom>
            <a:pattFill prst="horzBrick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7" name="Rectangle 123">
              <a:extLst>
                <a:ext uri="{FF2B5EF4-FFF2-40B4-BE49-F238E27FC236}">
                  <a16:creationId xmlns:a16="http://schemas.microsoft.com/office/drawing/2014/main" id="{05BACA5D-A7B0-4086-A4E9-534D2F4C7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2613"/>
              <a:ext cx="771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8" name="Rectangle 124">
              <a:extLst>
                <a:ext uri="{FF2B5EF4-FFF2-40B4-BE49-F238E27FC236}">
                  <a16:creationId xmlns:a16="http://schemas.microsoft.com/office/drawing/2014/main" id="{F5951B2B-4428-429A-87EA-935F099CA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2750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9" name="Rectangle 125">
              <a:extLst>
                <a:ext uri="{FF2B5EF4-FFF2-40B4-BE49-F238E27FC236}">
                  <a16:creationId xmlns:a16="http://schemas.microsoft.com/office/drawing/2014/main" id="{C099E000-6F14-4B3D-B748-B8E06F249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750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90" name="Rectangle 126">
              <a:extLst>
                <a:ext uri="{FF2B5EF4-FFF2-40B4-BE49-F238E27FC236}">
                  <a16:creationId xmlns:a16="http://schemas.microsoft.com/office/drawing/2014/main" id="{F97D4310-E484-4C3A-9A29-3CF43F953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750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91" name="Freeform 127">
              <a:extLst>
                <a:ext uri="{FF2B5EF4-FFF2-40B4-BE49-F238E27FC236}">
                  <a16:creationId xmlns:a16="http://schemas.microsoft.com/office/drawing/2014/main" id="{915DB16F-45CC-43B1-9DEF-35B4088F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0" y="2522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92" name="Freeform 128">
              <a:extLst>
                <a:ext uri="{FF2B5EF4-FFF2-40B4-BE49-F238E27FC236}">
                  <a16:creationId xmlns:a16="http://schemas.microsoft.com/office/drawing/2014/main" id="{B92F17C9-872B-49E6-8ADA-03E8F9CC9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2523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93" name="Rectangle 129">
              <a:extLst>
                <a:ext uri="{FF2B5EF4-FFF2-40B4-BE49-F238E27FC236}">
                  <a16:creationId xmlns:a16="http://schemas.microsoft.com/office/drawing/2014/main" id="{1AE20CC6-1951-4C08-A76C-D9E5DDAF0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659"/>
              <a:ext cx="40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94" name="Freeform 130">
              <a:extLst>
                <a:ext uri="{FF2B5EF4-FFF2-40B4-BE49-F238E27FC236}">
                  <a16:creationId xmlns:a16="http://schemas.microsoft.com/office/drawing/2014/main" id="{F7DD7601-87B4-4A18-B9BC-813FFDF09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995" name="Group 131">
            <a:extLst>
              <a:ext uri="{FF2B5EF4-FFF2-40B4-BE49-F238E27FC236}">
                <a16:creationId xmlns:a16="http://schemas.microsoft.com/office/drawing/2014/main" id="{AD1753A4-9E90-4019-B5A8-989923047ED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32050" y="5229225"/>
            <a:ext cx="1368425" cy="577850"/>
            <a:chOff x="1306" y="3067"/>
            <a:chExt cx="862" cy="364"/>
          </a:xfrm>
        </p:grpSpPr>
        <p:sp>
          <p:nvSpPr>
            <p:cNvPr id="36996" name="Freeform 132">
              <a:extLst>
                <a:ext uri="{FF2B5EF4-FFF2-40B4-BE49-F238E27FC236}">
                  <a16:creationId xmlns:a16="http://schemas.microsoft.com/office/drawing/2014/main" id="{CE92AAED-7D84-463C-B19A-9CBA4C772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113"/>
              <a:ext cx="91" cy="318"/>
            </a:xfrm>
            <a:custGeom>
              <a:avLst/>
              <a:gdLst>
                <a:gd name="T0" fmla="*/ 0 w 91"/>
                <a:gd name="T1" fmla="*/ 318 h 318"/>
                <a:gd name="T2" fmla="*/ 91 w 91"/>
                <a:gd name="T3" fmla="*/ 231 h 318"/>
                <a:gd name="T4" fmla="*/ 91 w 91"/>
                <a:gd name="T5" fmla="*/ 0 h 318"/>
                <a:gd name="T6" fmla="*/ 0 w 91"/>
                <a:gd name="T7" fmla="*/ 91 h 318"/>
                <a:gd name="T8" fmla="*/ 0 w 91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8">
                  <a:moveTo>
                    <a:pt x="0" y="318"/>
                  </a:moveTo>
                  <a:lnTo>
                    <a:pt x="91" y="231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97" name="Rectangle 133" descr="横線 (反転)">
              <a:extLst>
                <a:ext uri="{FF2B5EF4-FFF2-40B4-BE49-F238E27FC236}">
                  <a16:creationId xmlns:a16="http://schemas.microsoft.com/office/drawing/2014/main" id="{2A586C74-83A8-494F-9C03-400AAAEB2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04"/>
              <a:ext cx="681" cy="227"/>
            </a:xfrm>
            <a:prstGeom prst="rect">
              <a:avLst/>
            </a:prstGeom>
            <a:pattFill prst="narHorz">
              <a:fgClr>
                <a:schemeClr val="accent2"/>
              </a:fgClr>
              <a:bgClr>
                <a:srgbClr val="3366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98" name="Rectangle 134">
              <a:extLst>
                <a:ext uri="{FF2B5EF4-FFF2-40B4-BE49-F238E27FC236}">
                  <a16:creationId xmlns:a16="http://schemas.microsoft.com/office/drawing/2014/main" id="{150A9C1B-DA31-465D-A5DB-44FFA1107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158"/>
              <a:ext cx="771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99" name="Rectangle 135">
              <a:extLst>
                <a:ext uri="{FF2B5EF4-FFF2-40B4-BE49-F238E27FC236}">
                  <a16:creationId xmlns:a16="http://schemas.microsoft.com/office/drawing/2014/main" id="{C071D314-7D18-4907-8B62-162241563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295"/>
              <a:ext cx="318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00" name="Rectangle 136">
              <a:extLst>
                <a:ext uri="{FF2B5EF4-FFF2-40B4-BE49-F238E27FC236}">
                  <a16:creationId xmlns:a16="http://schemas.microsoft.com/office/drawing/2014/main" id="{A840F925-4C05-4FCA-AF41-CBBFB630E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295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01" name="Rectangle 137">
              <a:extLst>
                <a:ext uri="{FF2B5EF4-FFF2-40B4-BE49-F238E27FC236}">
                  <a16:creationId xmlns:a16="http://schemas.microsoft.com/office/drawing/2014/main" id="{57C8DC17-C4A4-435A-9D3E-C5B8FD1E0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295"/>
              <a:ext cx="90" cy="90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02" name="Freeform 138">
              <a:extLst>
                <a:ext uri="{FF2B5EF4-FFF2-40B4-BE49-F238E27FC236}">
                  <a16:creationId xmlns:a16="http://schemas.microsoft.com/office/drawing/2014/main" id="{AA4B6D4A-C4D9-4EC5-9263-B1DEEAFE3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67"/>
              <a:ext cx="862" cy="91"/>
            </a:xfrm>
            <a:custGeom>
              <a:avLst/>
              <a:gdLst>
                <a:gd name="T0" fmla="*/ 771 w 862"/>
                <a:gd name="T1" fmla="*/ 91 h 91"/>
                <a:gd name="T2" fmla="*/ 862 w 862"/>
                <a:gd name="T3" fmla="*/ 0 h 91"/>
                <a:gd name="T4" fmla="*/ 91 w 862"/>
                <a:gd name="T5" fmla="*/ 0 h 91"/>
                <a:gd name="T6" fmla="*/ 0 w 862"/>
                <a:gd name="T7" fmla="*/ 91 h 91"/>
                <a:gd name="T8" fmla="*/ 771 w 86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91">
                  <a:moveTo>
                    <a:pt x="771" y="91"/>
                  </a:moveTo>
                  <a:lnTo>
                    <a:pt x="862" y="0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771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03" name="Freeform 139">
              <a:extLst>
                <a:ext uri="{FF2B5EF4-FFF2-40B4-BE49-F238E27FC236}">
                  <a16:creationId xmlns:a16="http://schemas.microsoft.com/office/drawing/2014/main" id="{F7F210AC-0B22-41E9-A474-3BC2EFF65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068"/>
              <a:ext cx="91" cy="136"/>
            </a:xfrm>
            <a:custGeom>
              <a:avLst/>
              <a:gdLst>
                <a:gd name="T0" fmla="*/ 91 w 91"/>
                <a:gd name="T1" fmla="*/ 0 h 136"/>
                <a:gd name="T2" fmla="*/ 91 w 91"/>
                <a:gd name="T3" fmla="*/ 45 h 136"/>
                <a:gd name="T4" fmla="*/ 0 w 91"/>
                <a:gd name="T5" fmla="*/ 136 h 136"/>
                <a:gd name="T6" fmla="*/ 0 w 91"/>
                <a:gd name="T7" fmla="*/ 90 h 136"/>
                <a:gd name="T8" fmla="*/ 91 w 9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91" y="0"/>
                  </a:moveTo>
                  <a:lnTo>
                    <a:pt x="91" y="45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04" name="Rectangle 140">
              <a:extLst>
                <a:ext uri="{FF2B5EF4-FFF2-40B4-BE49-F238E27FC236}">
                  <a16:creationId xmlns:a16="http://schemas.microsoft.com/office/drawing/2014/main" id="{C160C8CC-88CA-457E-A181-D477E093A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204"/>
              <a:ext cx="408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05" name="Freeform 141">
              <a:extLst>
                <a:ext uri="{FF2B5EF4-FFF2-40B4-BE49-F238E27FC236}">
                  <a16:creationId xmlns:a16="http://schemas.microsoft.com/office/drawing/2014/main" id="{976AA544-3966-4F6C-9E43-CCC1EEB7A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68"/>
              <a:ext cx="862" cy="363"/>
            </a:xfrm>
            <a:custGeom>
              <a:avLst/>
              <a:gdLst>
                <a:gd name="T0" fmla="*/ 862 w 862"/>
                <a:gd name="T1" fmla="*/ 45 h 363"/>
                <a:gd name="T2" fmla="*/ 817 w 862"/>
                <a:gd name="T3" fmla="*/ 90 h 363"/>
                <a:gd name="T4" fmla="*/ 817 w 862"/>
                <a:gd name="T5" fmla="*/ 272 h 363"/>
                <a:gd name="T6" fmla="*/ 726 w 862"/>
                <a:gd name="T7" fmla="*/ 363 h 363"/>
                <a:gd name="T8" fmla="*/ 45 w 862"/>
                <a:gd name="T9" fmla="*/ 363 h 363"/>
                <a:gd name="T10" fmla="*/ 45 w 862"/>
                <a:gd name="T11" fmla="*/ 136 h 363"/>
                <a:gd name="T12" fmla="*/ 0 w 862"/>
                <a:gd name="T13" fmla="*/ 136 h 363"/>
                <a:gd name="T14" fmla="*/ 0 w 862"/>
                <a:gd name="T15" fmla="*/ 90 h 363"/>
                <a:gd name="T16" fmla="*/ 91 w 862"/>
                <a:gd name="T17" fmla="*/ 0 h 363"/>
                <a:gd name="T18" fmla="*/ 862 w 862"/>
                <a:gd name="T19" fmla="*/ 0 h 363"/>
                <a:gd name="T20" fmla="*/ 862 w 862"/>
                <a:gd name="T21" fmla="*/ 4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2" h="363">
                  <a:moveTo>
                    <a:pt x="862" y="45"/>
                  </a:moveTo>
                  <a:lnTo>
                    <a:pt x="817" y="90"/>
                  </a:lnTo>
                  <a:lnTo>
                    <a:pt x="817" y="272"/>
                  </a:lnTo>
                  <a:lnTo>
                    <a:pt x="726" y="363"/>
                  </a:lnTo>
                  <a:lnTo>
                    <a:pt x="45" y="36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0" y="90"/>
                  </a:lnTo>
                  <a:lnTo>
                    <a:pt x="91" y="0"/>
                  </a:lnTo>
                  <a:lnTo>
                    <a:pt x="862" y="0"/>
                  </a:lnTo>
                  <a:lnTo>
                    <a:pt x="862" y="4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006" name="Group 142">
            <a:extLst>
              <a:ext uri="{FF2B5EF4-FFF2-40B4-BE49-F238E27FC236}">
                <a16:creationId xmlns:a16="http://schemas.microsoft.com/office/drawing/2014/main" id="{6EF476F8-4345-4B8F-B548-A8EFA037ADB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49313" y="2782888"/>
            <a:ext cx="714375" cy="1582737"/>
            <a:chOff x="489" y="1343"/>
            <a:chExt cx="635" cy="1407"/>
          </a:xfrm>
        </p:grpSpPr>
        <p:sp>
          <p:nvSpPr>
            <p:cNvPr id="37007" name="Freeform 143">
              <a:extLst>
                <a:ext uri="{FF2B5EF4-FFF2-40B4-BE49-F238E27FC236}">
                  <a16:creationId xmlns:a16="http://schemas.microsoft.com/office/drawing/2014/main" id="{BFD5D83A-48CA-49F4-A923-A66212C99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08" name="Rectangle 144">
              <a:extLst>
                <a:ext uri="{FF2B5EF4-FFF2-40B4-BE49-F238E27FC236}">
                  <a16:creationId xmlns:a16="http://schemas.microsoft.com/office/drawing/2014/main" id="{AA8883D0-4445-4E5A-9586-B2C2B5DB0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661"/>
              <a:ext cx="544" cy="108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09" name="Rectangle 145">
              <a:extLst>
                <a:ext uri="{FF2B5EF4-FFF2-40B4-BE49-F238E27FC236}">
                  <a16:creationId xmlns:a16="http://schemas.microsoft.com/office/drawing/2014/main" id="{A1BD50B3-A438-4FF4-A3C7-35BF6D12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069"/>
              <a:ext cx="45" cy="27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10" name="Rectangle 146">
              <a:extLst>
                <a:ext uri="{FF2B5EF4-FFF2-40B4-BE49-F238E27FC236}">
                  <a16:creationId xmlns:a16="http://schemas.microsoft.com/office/drawing/2014/main" id="{4BDD2F38-5267-4DE8-9554-17C306535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387"/>
              <a:ext cx="45" cy="27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11" name="Rectangle 147">
              <a:extLst>
                <a:ext uri="{FF2B5EF4-FFF2-40B4-BE49-F238E27FC236}">
                  <a16:creationId xmlns:a16="http://schemas.microsoft.com/office/drawing/2014/main" id="{5CB6EDAC-EFE2-4E06-B074-2495953E0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012" name="Group 148">
              <a:extLst>
                <a:ext uri="{FF2B5EF4-FFF2-40B4-BE49-F238E27FC236}">
                  <a16:creationId xmlns:a16="http://schemas.microsoft.com/office/drawing/2014/main" id="{81629471-0B14-4C41-BD83-EBBD910F7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706"/>
              <a:ext cx="453" cy="817"/>
              <a:chOff x="1555" y="1548"/>
              <a:chExt cx="363" cy="748"/>
            </a:xfrm>
          </p:grpSpPr>
          <p:sp>
            <p:nvSpPr>
              <p:cNvPr id="37013" name="Rectangle 149">
                <a:extLst>
                  <a:ext uri="{FF2B5EF4-FFF2-40B4-BE49-F238E27FC236}">
                    <a16:creationId xmlns:a16="http://schemas.microsoft.com/office/drawing/2014/main" id="{74024DA6-FCD0-41FC-9346-85FBAD166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4" name="Rectangle 150">
                <a:extLst>
                  <a:ext uri="{FF2B5EF4-FFF2-40B4-BE49-F238E27FC236}">
                    <a16:creationId xmlns:a16="http://schemas.microsoft.com/office/drawing/2014/main" id="{69EBD783-9145-4BF8-938A-8B62BF266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5" name="Rectangle 151">
                <a:extLst>
                  <a:ext uri="{FF2B5EF4-FFF2-40B4-BE49-F238E27FC236}">
                    <a16:creationId xmlns:a16="http://schemas.microsoft.com/office/drawing/2014/main" id="{30A97AA9-84F3-4ADE-8B7E-843A4942D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6" name="Rectangle 152">
                <a:extLst>
                  <a:ext uri="{FF2B5EF4-FFF2-40B4-BE49-F238E27FC236}">
                    <a16:creationId xmlns:a16="http://schemas.microsoft.com/office/drawing/2014/main" id="{9AD7E864-B880-4816-95D3-DDAAE2A5D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54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7" name="Rectangle 153">
                <a:extLst>
                  <a:ext uri="{FF2B5EF4-FFF2-40B4-BE49-F238E27FC236}">
                    <a16:creationId xmlns:a16="http://schemas.microsoft.com/office/drawing/2014/main" id="{56ABF9F8-FCF2-4E2A-B536-2F8B718E6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8" name="Rectangle 154">
                <a:extLst>
                  <a:ext uri="{FF2B5EF4-FFF2-40B4-BE49-F238E27FC236}">
                    <a16:creationId xmlns:a16="http://schemas.microsoft.com/office/drawing/2014/main" id="{08F67E23-B616-4204-82E2-520C07F6E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19" name="Rectangle 155">
                <a:extLst>
                  <a:ext uri="{FF2B5EF4-FFF2-40B4-BE49-F238E27FC236}">
                    <a16:creationId xmlns:a16="http://schemas.microsoft.com/office/drawing/2014/main" id="{6C9A0F07-0410-4617-BE46-44ABAB91F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0" name="Rectangle 156">
                <a:extLst>
                  <a:ext uri="{FF2B5EF4-FFF2-40B4-BE49-F238E27FC236}">
                    <a16:creationId xmlns:a16="http://schemas.microsoft.com/office/drawing/2014/main" id="{C338B378-416F-4C21-A813-C185D5503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661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1" name="Rectangle 157">
                <a:extLst>
                  <a:ext uri="{FF2B5EF4-FFF2-40B4-BE49-F238E27FC236}">
                    <a16:creationId xmlns:a16="http://schemas.microsoft.com/office/drawing/2014/main" id="{80E3AAA6-2EF6-442B-BF2C-23FFE77E3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2" name="Rectangle 158">
                <a:extLst>
                  <a:ext uri="{FF2B5EF4-FFF2-40B4-BE49-F238E27FC236}">
                    <a16:creationId xmlns:a16="http://schemas.microsoft.com/office/drawing/2014/main" id="{D4D61AE6-FD8B-4118-9599-2E7B86981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3" name="Rectangle 159">
                <a:extLst>
                  <a:ext uri="{FF2B5EF4-FFF2-40B4-BE49-F238E27FC236}">
                    <a16:creationId xmlns:a16="http://schemas.microsoft.com/office/drawing/2014/main" id="{DA15F63A-DA4D-440A-AAE0-405F8FD0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4" name="Rectangle 160">
                <a:extLst>
                  <a:ext uri="{FF2B5EF4-FFF2-40B4-BE49-F238E27FC236}">
                    <a16:creationId xmlns:a16="http://schemas.microsoft.com/office/drawing/2014/main" id="{A42A9A8C-40BF-45CC-859F-A031002FB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774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5" name="Rectangle 161">
                <a:extLst>
                  <a:ext uri="{FF2B5EF4-FFF2-40B4-BE49-F238E27FC236}">
                    <a16:creationId xmlns:a16="http://schemas.microsoft.com/office/drawing/2014/main" id="{284882CB-0544-4CA4-AAD5-2842E4616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6" name="Rectangle 162">
                <a:extLst>
                  <a:ext uri="{FF2B5EF4-FFF2-40B4-BE49-F238E27FC236}">
                    <a16:creationId xmlns:a16="http://schemas.microsoft.com/office/drawing/2014/main" id="{D34373D8-6DA6-4EDA-87D3-D3FF22F93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7" name="Rectangle 163">
                <a:extLst>
                  <a:ext uri="{FF2B5EF4-FFF2-40B4-BE49-F238E27FC236}">
                    <a16:creationId xmlns:a16="http://schemas.microsoft.com/office/drawing/2014/main" id="{7D504B8B-80D7-44AF-BA2B-6495CC2B1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8" name="Rectangle 164">
                <a:extLst>
                  <a:ext uri="{FF2B5EF4-FFF2-40B4-BE49-F238E27FC236}">
                    <a16:creationId xmlns:a16="http://schemas.microsoft.com/office/drawing/2014/main" id="{27581593-6072-4A1E-8AA7-C2896881D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7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29" name="Rectangle 165">
                <a:extLst>
                  <a:ext uri="{FF2B5EF4-FFF2-40B4-BE49-F238E27FC236}">
                    <a16:creationId xmlns:a16="http://schemas.microsoft.com/office/drawing/2014/main" id="{EF96BF9A-AE59-4C45-93E8-2C44909E4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0" name="Rectangle 166">
                <a:extLst>
                  <a:ext uri="{FF2B5EF4-FFF2-40B4-BE49-F238E27FC236}">
                    <a16:creationId xmlns:a16="http://schemas.microsoft.com/office/drawing/2014/main" id="{339033D6-635F-4BF5-B521-2DE54B08F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1" name="Rectangle 167">
                <a:extLst>
                  <a:ext uri="{FF2B5EF4-FFF2-40B4-BE49-F238E27FC236}">
                    <a16:creationId xmlns:a16="http://schemas.microsoft.com/office/drawing/2014/main" id="{EE853928-7725-4BA1-98D3-BCE2D1F43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2" name="Rectangle 168">
                <a:extLst>
                  <a:ext uri="{FF2B5EF4-FFF2-40B4-BE49-F238E27FC236}">
                    <a16:creationId xmlns:a16="http://schemas.microsoft.com/office/drawing/2014/main" id="{064602BF-729F-4AB4-A942-0AA5976B2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02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3" name="Rectangle 169">
                <a:extLst>
                  <a:ext uri="{FF2B5EF4-FFF2-40B4-BE49-F238E27FC236}">
                    <a16:creationId xmlns:a16="http://schemas.microsoft.com/office/drawing/2014/main" id="{2CAC9D40-E7C1-4F06-9CBB-89487EEBA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4" name="Rectangle 170">
                <a:extLst>
                  <a:ext uri="{FF2B5EF4-FFF2-40B4-BE49-F238E27FC236}">
                    <a16:creationId xmlns:a16="http://schemas.microsoft.com/office/drawing/2014/main" id="{FA0F6A67-0143-414D-80FB-5B7F2D6DC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5" name="Rectangle 171">
                <a:extLst>
                  <a:ext uri="{FF2B5EF4-FFF2-40B4-BE49-F238E27FC236}">
                    <a16:creationId xmlns:a16="http://schemas.microsoft.com/office/drawing/2014/main" id="{A451EAFE-4AD1-49B6-9ECC-EED729FE3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6" name="Rectangle 172">
                <a:extLst>
                  <a:ext uri="{FF2B5EF4-FFF2-40B4-BE49-F238E27FC236}">
                    <a16:creationId xmlns:a16="http://schemas.microsoft.com/office/drawing/2014/main" id="{9E93507C-1BA5-42B9-8F57-7396D2127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115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7" name="Rectangle 173">
                <a:extLst>
                  <a:ext uri="{FF2B5EF4-FFF2-40B4-BE49-F238E27FC236}">
                    <a16:creationId xmlns:a16="http://schemas.microsoft.com/office/drawing/2014/main" id="{FD59323E-8683-4832-800A-70EFC2BD0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5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8" name="Rectangle 174">
                <a:extLst>
                  <a:ext uri="{FF2B5EF4-FFF2-40B4-BE49-F238E27FC236}">
                    <a16:creationId xmlns:a16="http://schemas.microsoft.com/office/drawing/2014/main" id="{C32F0807-0003-4C10-9EB3-EAC9C91EC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39" name="Rectangle 175">
                <a:extLst>
                  <a:ext uri="{FF2B5EF4-FFF2-40B4-BE49-F238E27FC236}">
                    <a16:creationId xmlns:a16="http://schemas.microsoft.com/office/drawing/2014/main" id="{61F940F8-52D1-47AA-AF73-F0085FA14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40" name="Rectangle 176">
                <a:extLst>
                  <a:ext uri="{FF2B5EF4-FFF2-40B4-BE49-F238E27FC236}">
                    <a16:creationId xmlns:a16="http://schemas.microsoft.com/office/drawing/2014/main" id="{16A62421-214D-4548-9D7A-4884AE5F7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228"/>
                <a:ext cx="68" cy="68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041" name="Freeform 177">
              <a:extLst>
                <a:ext uri="{FF2B5EF4-FFF2-40B4-BE49-F238E27FC236}">
                  <a16:creationId xmlns:a16="http://schemas.microsoft.com/office/drawing/2014/main" id="{53598ACD-082C-44A3-A96C-3E8BB368A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42" name="Rectangle 178">
              <a:extLst>
                <a:ext uri="{FF2B5EF4-FFF2-40B4-BE49-F238E27FC236}">
                  <a16:creationId xmlns:a16="http://schemas.microsoft.com/office/drawing/2014/main" id="{9BFEC411-DA11-4CB1-8DC5-2E764B421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1389"/>
              <a:ext cx="227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43" name="Freeform 179">
              <a:extLst>
                <a:ext uri="{FF2B5EF4-FFF2-40B4-BE49-F238E27FC236}">
                  <a16:creationId xmlns:a16="http://schemas.microsoft.com/office/drawing/2014/main" id="{DC415062-37B4-4BD5-A4FF-4CCD79814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44" name="Freeform 180">
              <a:extLst>
                <a:ext uri="{FF2B5EF4-FFF2-40B4-BE49-F238E27FC236}">
                  <a16:creationId xmlns:a16="http://schemas.microsoft.com/office/drawing/2014/main" id="{A39B3CCD-E48E-4E4B-8792-4FFDD418B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45" name="Freeform 181">
              <a:extLst>
                <a:ext uri="{FF2B5EF4-FFF2-40B4-BE49-F238E27FC236}">
                  <a16:creationId xmlns:a16="http://schemas.microsoft.com/office/drawing/2014/main" id="{B80C2720-08B4-4426-9B0D-53C19B83A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046" name="Group 182">
            <a:extLst>
              <a:ext uri="{FF2B5EF4-FFF2-40B4-BE49-F238E27FC236}">
                <a16:creationId xmlns:a16="http://schemas.microsoft.com/office/drawing/2014/main" id="{A6690B91-1A5C-4985-A48A-D38A33E0167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20975" y="2782888"/>
            <a:ext cx="714375" cy="1582737"/>
            <a:chOff x="1215" y="1343"/>
            <a:chExt cx="635" cy="1407"/>
          </a:xfrm>
        </p:grpSpPr>
        <p:sp>
          <p:nvSpPr>
            <p:cNvPr id="37047" name="Freeform 183">
              <a:extLst>
                <a:ext uri="{FF2B5EF4-FFF2-40B4-BE49-F238E27FC236}">
                  <a16:creationId xmlns:a16="http://schemas.microsoft.com/office/drawing/2014/main" id="{0884B4DC-CA87-488A-9EE2-BBAAD5F69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48" name="Rectangle 184">
              <a:extLst>
                <a:ext uri="{FF2B5EF4-FFF2-40B4-BE49-F238E27FC236}">
                  <a16:creationId xmlns:a16="http://schemas.microsoft.com/office/drawing/2014/main" id="{CB2F6B57-21A4-4958-89B6-8ED764C3D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661"/>
              <a:ext cx="544" cy="108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49" name="Rectangle 185">
              <a:extLst>
                <a:ext uri="{FF2B5EF4-FFF2-40B4-BE49-F238E27FC236}">
                  <a16:creationId xmlns:a16="http://schemas.microsoft.com/office/drawing/2014/main" id="{0F31CF8A-AB45-4674-9CEE-EDFD48709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69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0" name="Rectangle 186">
              <a:extLst>
                <a:ext uri="{FF2B5EF4-FFF2-40B4-BE49-F238E27FC236}">
                  <a16:creationId xmlns:a16="http://schemas.microsoft.com/office/drawing/2014/main" id="{172C38D3-ABCB-4D85-B0BE-FE8B8E777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87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1" name="Rectangle 187">
              <a:extLst>
                <a:ext uri="{FF2B5EF4-FFF2-40B4-BE49-F238E27FC236}">
                  <a16:creationId xmlns:a16="http://schemas.microsoft.com/office/drawing/2014/main" id="{C486AE09-47F6-473A-B218-9E6C5377B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2" name="Rectangle 188">
              <a:extLst>
                <a:ext uri="{FF2B5EF4-FFF2-40B4-BE49-F238E27FC236}">
                  <a16:creationId xmlns:a16="http://schemas.microsoft.com/office/drawing/2014/main" id="{43647187-A80A-40D5-9645-12C90B727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706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3" name="Rectangle 189">
              <a:extLst>
                <a:ext uri="{FF2B5EF4-FFF2-40B4-BE49-F238E27FC236}">
                  <a16:creationId xmlns:a16="http://schemas.microsoft.com/office/drawing/2014/main" id="{DEF3AEE8-112B-4CAA-9E4A-F91A2EF3B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829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4" name="Rectangle 190">
              <a:extLst>
                <a:ext uri="{FF2B5EF4-FFF2-40B4-BE49-F238E27FC236}">
                  <a16:creationId xmlns:a16="http://schemas.microsoft.com/office/drawing/2014/main" id="{86969676-A5D7-47D5-BFF9-3762CBAEC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953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5" name="Rectangle 191">
              <a:extLst>
                <a:ext uri="{FF2B5EF4-FFF2-40B4-BE49-F238E27FC236}">
                  <a16:creationId xmlns:a16="http://schemas.microsoft.com/office/drawing/2014/main" id="{D136B81B-4211-44B4-BAAA-FDEB98B7C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76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6" name="Rectangle 192">
              <a:extLst>
                <a:ext uri="{FF2B5EF4-FFF2-40B4-BE49-F238E27FC236}">
                  <a16:creationId xmlns:a16="http://schemas.microsoft.com/office/drawing/2014/main" id="{1A04F621-47E1-4DE7-94A8-2E3AD50FB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02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7" name="Rectangle 193">
              <a:extLst>
                <a:ext uri="{FF2B5EF4-FFF2-40B4-BE49-F238E27FC236}">
                  <a16:creationId xmlns:a16="http://schemas.microsoft.com/office/drawing/2014/main" id="{9414AB8E-C930-4BFD-B459-7BF988BA9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25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8" name="Rectangle 194">
              <a:extLst>
                <a:ext uri="{FF2B5EF4-FFF2-40B4-BE49-F238E27FC236}">
                  <a16:creationId xmlns:a16="http://schemas.microsoft.com/office/drawing/2014/main" id="{533A2CF1-9B4E-4456-8450-E783A2E7E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449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9" name="Freeform 195">
              <a:extLst>
                <a:ext uri="{FF2B5EF4-FFF2-40B4-BE49-F238E27FC236}">
                  <a16:creationId xmlns:a16="http://schemas.microsoft.com/office/drawing/2014/main" id="{2C85B746-C821-4323-802A-A092CF556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60" name="Rectangle 196">
              <a:extLst>
                <a:ext uri="{FF2B5EF4-FFF2-40B4-BE49-F238E27FC236}">
                  <a16:creationId xmlns:a16="http://schemas.microsoft.com/office/drawing/2014/main" id="{E41F14D4-2CD4-4564-9AD3-AF18BE267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389"/>
              <a:ext cx="227" cy="22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61" name="Freeform 197">
              <a:extLst>
                <a:ext uri="{FF2B5EF4-FFF2-40B4-BE49-F238E27FC236}">
                  <a16:creationId xmlns:a16="http://schemas.microsoft.com/office/drawing/2014/main" id="{0A710C73-9754-48FA-964F-EB69348C6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62" name="Freeform 198">
              <a:extLst>
                <a:ext uri="{FF2B5EF4-FFF2-40B4-BE49-F238E27FC236}">
                  <a16:creationId xmlns:a16="http://schemas.microsoft.com/office/drawing/2014/main" id="{64752755-8C8A-4C07-B7C1-9BD3D553F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63" name="Freeform 199">
              <a:extLst>
                <a:ext uri="{FF2B5EF4-FFF2-40B4-BE49-F238E27FC236}">
                  <a16:creationId xmlns:a16="http://schemas.microsoft.com/office/drawing/2014/main" id="{20CF46CE-0F3A-4486-BBAE-E73E6B7FE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064" name="Group 200">
            <a:extLst>
              <a:ext uri="{FF2B5EF4-FFF2-40B4-BE49-F238E27FC236}">
                <a16:creationId xmlns:a16="http://schemas.microsoft.com/office/drawing/2014/main" id="{F95BC374-5FBA-40C8-939B-EB6CDD43608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92638" y="2781300"/>
            <a:ext cx="714375" cy="1584325"/>
            <a:chOff x="1986" y="1343"/>
            <a:chExt cx="635" cy="1407"/>
          </a:xfrm>
        </p:grpSpPr>
        <p:sp>
          <p:nvSpPr>
            <p:cNvPr id="37065" name="Freeform 201">
              <a:extLst>
                <a:ext uri="{FF2B5EF4-FFF2-40B4-BE49-F238E27FC236}">
                  <a16:creationId xmlns:a16="http://schemas.microsoft.com/office/drawing/2014/main" id="{444DB9D0-D604-461C-B0A2-E4418CD1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570"/>
              <a:ext cx="91" cy="1180"/>
            </a:xfrm>
            <a:custGeom>
              <a:avLst/>
              <a:gdLst>
                <a:gd name="T0" fmla="*/ 0 w 91"/>
                <a:gd name="T1" fmla="*/ 1180 h 1180"/>
                <a:gd name="T2" fmla="*/ 0 w 91"/>
                <a:gd name="T3" fmla="*/ 91 h 1180"/>
                <a:gd name="T4" fmla="*/ 91 w 91"/>
                <a:gd name="T5" fmla="*/ 0 h 1180"/>
                <a:gd name="T6" fmla="*/ 91 w 91"/>
                <a:gd name="T7" fmla="*/ 1089 h 1180"/>
                <a:gd name="T8" fmla="*/ 0 w 91"/>
                <a:gd name="T9" fmla="*/ 118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80">
                  <a:moveTo>
                    <a:pt x="0" y="1180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91" y="1089"/>
                  </a:lnTo>
                  <a:lnTo>
                    <a:pt x="0" y="118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66" name="Rectangle 202" descr="横線">
              <a:extLst>
                <a:ext uri="{FF2B5EF4-FFF2-40B4-BE49-F238E27FC236}">
                  <a16:creationId xmlns:a16="http://schemas.microsoft.com/office/drawing/2014/main" id="{4796920B-F03C-455C-BB23-3D6A009DA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661"/>
              <a:ext cx="544" cy="1089"/>
            </a:xfrm>
            <a:prstGeom prst="rect">
              <a:avLst/>
            </a:prstGeom>
            <a:pattFill prst="ltHorz">
              <a:fgClr>
                <a:srgbClr val="C0C0C0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67" name="Rectangle 203">
              <a:extLst>
                <a:ext uri="{FF2B5EF4-FFF2-40B4-BE49-F238E27FC236}">
                  <a16:creationId xmlns:a16="http://schemas.microsoft.com/office/drawing/2014/main" id="{AFDD86CE-8D5B-47D6-ABA8-3D1D2B235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68" name="Rectangle 204">
              <a:extLst>
                <a:ext uri="{FF2B5EF4-FFF2-40B4-BE49-F238E27FC236}">
                  <a16:creationId xmlns:a16="http://schemas.microsoft.com/office/drawing/2014/main" id="{A998B53A-D1EF-41EB-8055-FB31B0AD7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387"/>
              <a:ext cx="45" cy="2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69" name="Rectangle 205">
              <a:extLst>
                <a:ext uri="{FF2B5EF4-FFF2-40B4-BE49-F238E27FC236}">
                  <a16:creationId xmlns:a16="http://schemas.microsoft.com/office/drawing/2014/main" id="{2A0D53EB-63B4-4075-A830-AA24BB7AD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614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0" name="Rectangle 206">
              <a:extLst>
                <a:ext uri="{FF2B5EF4-FFF2-40B4-BE49-F238E27FC236}">
                  <a16:creationId xmlns:a16="http://schemas.microsoft.com/office/drawing/2014/main" id="{31F7565C-C4CE-4D1D-8663-E5E2F313C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06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1" name="Rectangle 207">
              <a:extLst>
                <a:ext uri="{FF2B5EF4-FFF2-40B4-BE49-F238E27FC236}">
                  <a16:creationId xmlns:a16="http://schemas.microsoft.com/office/drawing/2014/main" id="{29207BC6-F41B-4E9C-A6B3-33764681F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829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2" name="Rectangle 208">
              <a:extLst>
                <a:ext uri="{FF2B5EF4-FFF2-40B4-BE49-F238E27FC236}">
                  <a16:creationId xmlns:a16="http://schemas.microsoft.com/office/drawing/2014/main" id="{867F8145-A4CA-4808-9CD6-361744948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53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3" name="Rectangle 209">
              <a:extLst>
                <a:ext uri="{FF2B5EF4-FFF2-40B4-BE49-F238E27FC236}">
                  <a16:creationId xmlns:a16="http://schemas.microsoft.com/office/drawing/2014/main" id="{EB808D95-C33E-45D6-94F7-957433FFB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76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4" name="Rectangle 210">
              <a:extLst>
                <a:ext uri="{FF2B5EF4-FFF2-40B4-BE49-F238E27FC236}">
                  <a16:creationId xmlns:a16="http://schemas.microsoft.com/office/drawing/2014/main" id="{B11A1416-E56F-4F65-8C9A-78B655A6F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02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5" name="Rectangle 211">
              <a:extLst>
                <a:ext uri="{FF2B5EF4-FFF2-40B4-BE49-F238E27FC236}">
                  <a16:creationId xmlns:a16="http://schemas.microsoft.com/office/drawing/2014/main" id="{1C170431-988D-4A81-A7D9-938952F5B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25"/>
              <a:ext cx="539" cy="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6" name="Rectangle 212">
              <a:extLst>
                <a:ext uri="{FF2B5EF4-FFF2-40B4-BE49-F238E27FC236}">
                  <a16:creationId xmlns:a16="http://schemas.microsoft.com/office/drawing/2014/main" id="{6C005378-5DE9-4018-9228-5375A4BDF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449"/>
              <a:ext cx="539" cy="58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7" name="Freeform 213">
              <a:extLst>
                <a:ext uri="{FF2B5EF4-FFF2-40B4-BE49-F238E27FC236}">
                  <a16:creationId xmlns:a16="http://schemas.microsoft.com/office/drawing/2014/main" id="{D12BE310-2EFB-4BCE-89C1-359833757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570"/>
              <a:ext cx="635" cy="91"/>
            </a:xfrm>
            <a:custGeom>
              <a:avLst/>
              <a:gdLst>
                <a:gd name="T0" fmla="*/ 635 w 635"/>
                <a:gd name="T1" fmla="*/ 0 h 91"/>
                <a:gd name="T2" fmla="*/ 544 w 635"/>
                <a:gd name="T3" fmla="*/ 91 h 91"/>
                <a:gd name="T4" fmla="*/ 0 w 635"/>
                <a:gd name="T5" fmla="*/ 91 h 91"/>
                <a:gd name="T6" fmla="*/ 91 w 635"/>
                <a:gd name="T7" fmla="*/ 0 h 91"/>
                <a:gd name="T8" fmla="*/ 635 w 63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91">
                  <a:moveTo>
                    <a:pt x="635" y="0"/>
                  </a:moveTo>
                  <a:lnTo>
                    <a:pt x="544" y="91"/>
                  </a:lnTo>
                  <a:lnTo>
                    <a:pt x="0" y="91"/>
                  </a:lnTo>
                  <a:lnTo>
                    <a:pt x="91" y="0"/>
                  </a:lnTo>
                  <a:lnTo>
                    <a:pt x="63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78" name="Rectangle 214">
              <a:extLst>
                <a:ext uri="{FF2B5EF4-FFF2-40B4-BE49-F238E27FC236}">
                  <a16:creationId xmlns:a16="http://schemas.microsoft.com/office/drawing/2014/main" id="{E8556EFE-3E96-45EB-8585-AE48DDCBA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1389"/>
              <a:ext cx="227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9" name="Freeform 215">
              <a:extLst>
                <a:ext uri="{FF2B5EF4-FFF2-40B4-BE49-F238E27FC236}">
                  <a16:creationId xmlns:a16="http://schemas.microsoft.com/office/drawing/2014/main" id="{CE2287BF-8F3F-4C2E-8E68-8C4083AA7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343"/>
              <a:ext cx="46" cy="273"/>
            </a:xfrm>
            <a:custGeom>
              <a:avLst/>
              <a:gdLst>
                <a:gd name="T0" fmla="*/ 0 w 46"/>
                <a:gd name="T1" fmla="*/ 273 h 273"/>
                <a:gd name="T2" fmla="*/ 0 w 46"/>
                <a:gd name="T3" fmla="*/ 46 h 273"/>
                <a:gd name="T4" fmla="*/ 46 w 46"/>
                <a:gd name="T5" fmla="*/ 0 h 273"/>
                <a:gd name="T6" fmla="*/ 46 w 46"/>
                <a:gd name="T7" fmla="*/ 227 h 273"/>
                <a:gd name="T8" fmla="*/ 0 w 46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3">
                  <a:moveTo>
                    <a:pt x="0" y="27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46" y="22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80" name="Freeform 216">
              <a:extLst>
                <a:ext uri="{FF2B5EF4-FFF2-40B4-BE49-F238E27FC236}">
                  <a16:creationId xmlns:a16="http://schemas.microsoft.com/office/drawing/2014/main" id="{E7B6A4E6-0351-4D8A-BB6D-BE40A6887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343"/>
              <a:ext cx="273" cy="46"/>
            </a:xfrm>
            <a:custGeom>
              <a:avLst/>
              <a:gdLst>
                <a:gd name="T0" fmla="*/ 273 w 273"/>
                <a:gd name="T1" fmla="*/ 0 h 46"/>
                <a:gd name="T2" fmla="*/ 46 w 273"/>
                <a:gd name="T3" fmla="*/ 0 h 46"/>
                <a:gd name="T4" fmla="*/ 0 w 273"/>
                <a:gd name="T5" fmla="*/ 46 h 46"/>
                <a:gd name="T6" fmla="*/ 227 w 273"/>
                <a:gd name="T7" fmla="*/ 46 h 46"/>
                <a:gd name="T8" fmla="*/ 273 w 27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6">
                  <a:moveTo>
                    <a:pt x="273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227" y="46"/>
                  </a:lnTo>
                  <a:lnTo>
                    <a:pt x="273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CC"/>
                </a:gs>
                <a:gs pos="100000">
                  <a:srgbClr val="3333CC">
                    <a:gamma/>
                    <a:tint val="2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81" name="Freeform 217">
              <a:extLst>
                <a:ext uri="{FF2B5EF4-FFF2-40B4-BE49-F238E27FC236}">
                  <a16:creationId xmlns:a16="http://schemas.microsoft.com/office/drawing/2014/main" id="{83564B81-6079-4786-8096-152161422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344"/>
              <a:ext cx="635" cy="1406"/>
            </a:xfrm>
            <a:custGeom>
              <a:avLst/>
              <a:gdLst>
                <a:gd name="T0" fmla="*/ 544 w 635"/>
                <a:gd name="T1" fmla="*/ 1406 h 1406"/>
                <a:gd name="T2" fmla="*/ 635 w 635"/>
                <a:gd name="T3" fmla="*/ 1315 h 1406"/>
                <a:gd name="T4" fmla="*/ 635 w 635"/>
                <a:gd name="T5" fmla="*/ 226 h 1406"/>
                <a:gd name="T6" fmla="*/ 363 w 635"/>
                <a:gd name="T7" fmla="*/ 226 h 1406"/>
                <a:gd name="T8" fmla="*/ 363 w 635"/>
                <a:gd name="T9" fmla="*/ 0 h 1406"/>
                <a:gd name="T10" fmla="*/ 136 w 635"/>
                <a:gd name="T11" fmla="*/ 0 h 1406"/>
                <a:gd name="T12" fmla="*/ 91 w 635"/>
                <a:gd name="T13" fmla="*/ 45 h 1406"/>
                <a:gd name="T14" fmla="*/ 91 w 635"/>
                <a:gd name="T15" fmla="*/ 226 h 1406"/>
                <a:gd name="T16" fmla="*/ 0 w 635"/>
                <a:gd name="T17" fmla="*/ 317 h 1406"/>
                <a:gd name="T18" fmla="*/ 0 w 635"/>
                <a:gd name="T19" fmla="*/ 1406 h 1406"/>
                <a:gd name="T20" fmla="*/ 544 w 635"/>
                <a:gd name="T2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406">
                  <a:moveTo>
                    <a:pt x="544" y="1406"/>
                  </a:moveTo>
                  <a:lnTo>
                    <a:pt x="635" y="1315"/>
                  </a:lnTo>
                  <a:lnTo>
                    <a:pt x="635" y="226"/>
                  </a:lnTo>
                  <a:lnTo>
                    <a:pt x="363" y="226"/>
                  </a:lnTo>
                  <a:lnTo>
                    <a:pt x="363" y="0"/>
                  </a:lnTo>
                  <a:lnTo>
                    <a:pt x="136" y="0"/>
                  </a:lnTo>
                  <a:lnTo>
                    <a:pt x="91" y="45"/>
                  </a:lnTo>
                  <a:lnTo>
                    <a:pt x="91" y="226"/>
                  </a:lnTo>
                  <a:lnTo>
                    <a:pt x="0" y="317"/>
                  </a:lnTo>
                  <a:lnTo>
                    <a:pt x="0" y="1406"/>
                  </a:lnTo>
                  <a:lnTo>
                    <a:pt x="544" y="1406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082" name="Group 218">
            <a:extLst>
              <a:ext uri="{FF2B5EF4-FFF2-40B4-BE49-F238E27FC236}">
                <a16:creationId xmlns:a16="http://schemas.microsoft.com/office/drawing/2014/main" id="{61DBC4C3-E873-41CA-AB03-4F9D9B42AEE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121650" y="5157788"/>
            <a:ext cx="1225550" cy="720725"/>
            <a:chOff x="2802" y="2976"/>
            <a:chExt cx="772" cy="454"/>
          </a:xfrm>
        </p:grpSpPr>
        <p:sp>
          <p:nvSpPr>
            <p:cNvPr id="37083" name="Rectangle 219">
              <a:extLst>
                <a:ext uri="{FF2B5EF4-FFF2-40B4-BE49-F238E27FC236}">
                  <a16:creationId xmlns:a16="http://schemas.microsoft.com/office/drawing/2014/main" id="{119DA80D-7861-4844-9193-AFB1C35CE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25"/>
              <a:ext cx="589" cy="204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84" name="Freeform 220">
              <a:extLst>
                <a:ext uri="{FF2B5EF4-FFF2-40B4-BE49-F238E27FC236}">
                  <a16:creationId xmlns:a16="http://schemas.microsoft.com/office/drawing/2014/main" id="{84DD7683-2541-4D49-B796-EA02DE374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022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85" name="Rectangle 221" descr="縦線 (太)">
              <a:extLst>
                <a:ext uri="{FF2B5EF4-FFF2-40B4-BE49-F238E27FC236}">
                  <a16:creationId xmlns:a16="http://schemas.microsoft.com/office/drawing/2014/main" id="{A3BD1B2C-5D9D-4113-B9E4-C94EA0E5E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158"/>
              <a:ext cx="681" cy="91"/>
            </a:xfrm>
            <a:prstGeom prst="rect">
              <a:avLst/>
            </a:prstGeom>
            <a:pattFill prst="dkVert">
              <a:fgClr>
                <a:srgbClr val="006600"/>
              </a:fgClr>
              <a:bgClr>
                <a:schemeClr val="fol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86" name="Freeform 222">
              <a:extLst>
                <a:ext uri="{FF2B5EF4-FFF2-40B4-BE49-F238E27FC236}">
                  <a16:creationId xmlns:a16="http://schemas.microsoft.com/office/drawing/2014/main" id="{3E601F42-5D92-4878-A41B-6CA98283E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976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87" name="Freeform 223">
              <a:extLst>
                <a:ext uri="{FF2B5EF4-FFF2-40B4-BE49-F238E27FC236}">
                  <a16:creationId xmlns:a16="http://schemas.microsoft.com/office/drawing/2014/main" id="{9036B817-CE89-4A10-8DF4-B54E3D980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2976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88" name="Rectangle 224">
              <a:extLst>
                <a:ext uri="{FF2B5EF4-FFF2-40B4-BE49-F238E27FC236}">
                  <a16:creationId xmlns:a16="http://schemas.microsoft.com/office/drawing/2014/main" id="{A5E9A017-D2E3-4CD2-A52E-54D9F47A3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271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89" name="Rectangle 225">
              <a:extLst>
                <a:ext uri="{FF2B5EF4-FFF2-40B4-BE49-F238E27FC236}">
                  <a16:creationId xmlns:a16="http://schemas.microsoft.com/office/drawing/2014/main" id="{78246401-DFE1-4F7A-A015-CB8B4D646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90" name="Rectangle 226">
              <a:extLst>
                <a:ext uri="{FF2B5EF4-FFF2-40B4-BE49-F238E27FC236}">
                  <a16:creationId xmlns:a16="http://schemas.microsoft.com/office/drawing/2014/main" id="{1F183706-067C-4A10-BDC5-255B3FF99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91" name="Freeform 227">
              <a:extLst>
                <a:ext uri="{FF2B5EF4-FFF2-40B4-BE49-F238E27FC236}">
                  <a16:creationId xmlns:a16="http://schemas.microsoft.com/office/drawing/2014/main" id="{D6D0513A-B6CA-4681-AEBE-C9C79A246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976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092" name="Group 228">
            <a:extLst>
              <a:ext uri="{FF2B5EF4-FFF2-40B4-BE49-F238E27FC236}">
                <a16:creationId xmlns:a16="http://schemas.microsoft.com/office/drawing/2014/main" id="{5B6E4C02-AD03-45D0-8F57-F142F815F5B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49988" y="5157788"/>
            <a:ext cx="1225550" cy="720725"/>
            <a:chOff x="1941" y="2976"/>
            <a:chExt cx="772" cy="454"/>
          </a:xfrm>
        </p:grpSpPr>
        <p:sp>
          <p:nvSpPr>
            <p:cNvPr id="37093" name="Freeform 229">
              <a:extLst>
                <a:ext uri="{FF2B5EF4-FFF2-40B4-BE49-F238E27FC236}">
                  <a16:creationId xmlns:a16="http://schemas.microsoft.com/office/drawing/2014/main" id="{1DE4C5DC-0C06-4396-B476-CDDC677AD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" y="3022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94" name="Rectangle 230">
              <a:extLst>
                <a:ext uri="{FF2B5EF4-FFF2-40B4-BE49-F238E27FC236}">
                  <a16:creationId xmlns:a16="http://schemas.microsoft.com/office/drawing/2014/main" id="{22AB0F6E-E2E1-46D1-869E-9D14B771D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25"/>
              <a:ext cx="612" cy="204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95" name="Rectangle 231" descr="縦線 (太)">
              <a:extLst>
                <a:ext uri="{FF2B5EF4-FFF2-40B4-BE49-F238E27FC236}">
                  <a16:creationId xmlns:a16="http://schemas.microsoft.com/office/drawing/2014/main" id="{93E64510-5427-4020-8D0C-D8D9DBE81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158"/>
              <a:ext cx="680" cy="91"/>
            </a:xfrm>
            <a:prstGeom prst="rect">
              <a:avLst/>
            </a:prstGeom>
            <a:pattFill prst="dkVert">
              <a:fgClr>
                <a:srgbClr val="FFCC00"/>
              </a:fgClr>
              <a:bgClr>
                <a:srgbClr val="FF66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96" name="Freeform 232">
              <a:extLst>
                <a:ext uri="{FF2B5EF4-FFF2-40B4-BE49-F238E27FC236}">
                  <a16:creationId xmlns:a16="http://schemas.microsoft.com/office/drawing/2014/main" id="{399E3036-43CD-415B-B442-133FA5AC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976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97" name="Freeform 233">
              <a:extLst>
                <a:ext uri="{FF2B5EF4-FFF2-40B4-BE49-F238E27FC236}">
                  <a16:creationId xmlns:a16="http://schemas.microsoft.com/office/drawing/2014/main" id="{4A09DFC0-EE54-4EE2-A061-EA99AD4CA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2976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98" name="Rectangle 234">
              <a:extLst>
                <a:ext uri="{FF2B5EF4-FFF2-40B4-BE49-F238E27FC236}">
                  <a16:creationId xmlns:a16="http://schemas.microsoft.com/office/drawing/2014/main" id="{F7321EFE-5CD7-4865-92FF-223AF3CCF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271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99" name="Rectangle 235">
              <a:extLst>
                <a:ext uri="{FF2B5EF4-FFF2-40B4-BE49-F238E27FC236}">
                  <a16:creationId xmlns:a16="http://schemas.microsoft.com/office/drawing/2014/main" id="{AC963001-F991-4DF7-8385-849FD1A0E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1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00" name="Rectangle 236">
              <a:extLst>
                <a:ext uri="{FF2B5EF4-FFF2-40B4-BE49-F238E27FC236}">
                  <a16:creationId xmlns:a16="http://schemas.microsoft.com/office/drawing/2014/main" id="{EA51C780-2C09-4853-94F7-6D4AC4164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271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01" name="Freeform 237">
              <a:extLst>
                <a:ext uri="{FF2B5EF4-FFF2-40B4-BE49-F238E27FC236}">
                  <a16:creationId xmlns:a16="http://schemas.microsoft.com/office/drawing/2014/main" id="{C0AD80CF-3E3F-4ABB-B002-23114943F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976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102" name="Group 238">
            <a:extLst>
              <a:ext uri="{FF2B5EF4-FFF2-40B4-BE49-F238E27FC236}">
                <a16:creationId xmlns:a16="http://schemas.microsoft.com/office/drawing/2014/main" id="{712D9F73-FEA0-4841-A8A5-66609D5A207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249988" y="3284538"/>
            <a:ext cx="1225550" cy="720725"/>
            <a:chOff x="1941" y="2387"/>
            <a:chExt cx="772" cy="454"/>
          </a:xfrm>
        </p:grpSpPr>
        <p:sp>
          <p:nvSpPr>
            <p:cNvPr id="37103" name="Rectangle 239">
              <a:extLst>
                <a:ext uri="{FF2B5EF4-FFF2-40B4-BE49-F238E27FC236}">
                  <a16:creationId xmlns:a16="http://schemas.microsoft.com/office/drawing/2014/main" id="{0AA279C3-4183-4DBC-89B8-E1476F607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614"/>
              <a:ext cx="590" cy="22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04" name="Freeform 240">
              <a:extLst>
                <a:ext uri="{FF2B5EF4-FFF2-40B4-BE49-F238E27FC236}">
                  <a16:creationId xmlns:a16="http://schemas.microsoft.com/office/drawing/2014/main" id="{8471E0CC-A7F8-4FD6-93BF-A4722AC31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" y="2433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alpha val="98000"/>
                  </a:srgbClr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05" name="Freeform 241">
              <a:extLst>
                <a:ext uri="{FF2B5EF4-FFF2-40B4-BE49-F238E27FC236}">
                  <a16:creationId xmlns:a16="http://schemas.microsoft.com/office/drawing/2014/main" id="{BF64B124-E866-4675-9CA1-3091D9987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387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06" name="Freeform 242">
              <a:extLst>
                <a:ext uri="{FF2B5EF4-FFF2-40B4-BE49-F238E27FC236}">
                  <a16:creationId xmlns:a16="http://schemas.microsoft.com/office/drawing/2014/main" id="{46A8031E-C94B-4C4B-8E88-48132426E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2387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07" name="Rectangle 243" descr="縦線 (太)">
              <a:extLst>
                <a:ext uri="{FF2B5EF4-FFF2-40B4-BE49-F238E27FC236}">
                  <a16:creationId xmlns:a16="http://schemas.microsoft.com/office/drawing/2014/main" id="{A89C6DCF-AC1E-4A59-BE9D-4791BD20B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568"/>
              <a:ext cx="703" cy="91"/>
            </a:xfrm>
            <a:prstGeom prst="rect">
              <a:avLst/>
            </a:prstGeom>
            <a:pattFill prst="dkVert">
              <a:fgClr>
                <a:srgbClr val="FF0066"/>
              </a:fgClr>
              <a:bgClr>
                <a:srgbClr val="FF66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108" name="Group 244">
              <a:extLst>
                <a:ext uri="{FF2B5EF4-FFF2-40B4-BE49-F238E27FC236}">
                  <a16:creationId xmlns:a16="http://schemas.microsoft.com/office/drawing/2014/main" id="{ABCA4A6D-C727-44AC-AF7D-5CBE4CE19E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659"/>
              <a:ext cx="408" cy="181"/>
              <a:chOff x="2122" y="2659"/>
              <a:chExt cx="363" cy="181"/>
            </a:xfrm>
          </p:grpSpPr>
          <p:sp>
            <p:nvSpPr>
              <p:cNvPr id="37109" name="Rectangle 245">
                <a:extLst>
                  <a:ext uri="{FF2B5EF4-FFF2-40B4-BE49-F238E27FC236}">
                    <a16:creationId xmlns:a16="http://schemas.microsoft.com/office/drawing/2014/main" id="{2C825978-92E3-458B-8D73-8173F023D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10" name="Rectangle 246">
                <a:extLst>
                  <a:ext uri="{FF2B5EF4-FFF2-40B4-BE49-F238E27FC236}">
                    <a16:creationId xmlns:a16="http://schemas.microsoft.com/office/drawing/2014/main" id="{00ED268B-4636-4A20-97E7-721CCAF2C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111" name="Rectangle 247">
              <a:extLst>
                <a:ext uri="{FF2B5EF4-FFF2-40B4-BE49-F238E27FC236}">
                  <a16:creationId xmlns:a16="http://schemas.microsoft.com/office/drawing/2014/main" id="{BD807A58-69C8-412A-9704-C1C6F5ED5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659"/>
              <a:ext cx="31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12" name="Freeform 248">
              <a:extLst>
                <a:ext uri="{FF2B5EF4-FFF2-40B4-BE49-F238E27FC236}">
                  <a16:creationId xmlns:a16="http://schemas.microsoft.com/office/drawing/2014/main" id="{46C48AF3-4475-482C-872B-CF5D0957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387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113" name="Group 249">
            <a:extLst>
              <a:ext uri="{FF2B5EF4-FFF2-40B4-BE49-F238E27FC236}">
                <a16:creationId xmlns:a16="http://schemas.microsoft.com/office/drawing/2014/main" id="{5F98442E-3112-4678-AA65-6F84BA91306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3284538"/>
            <a:ext cx="1225550" cy="720725"/>
            <a:chOff x="2802" y="2387"/>
            <a:chExt cx="772" cy="454"/>
          </a:xfrm>
        </p:grpSpPr>
        <p:sp>
          <p:nvSpPr>
            <p:cNvPr id="37114" name="Rectangle 250">
              <a:extLst>
                <a:ext uri="{FF2B5EF4-FFF2-40B4-BE49-F238E27FC236}">
                  <a16:creationId xmlns:a16="http://schemas.microsoft.com/office/drawing/2014/main" id="{D513EB51-6731-436E-A7F0-9B7A05290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636"/>
              <a:ext cx="589" cy="20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15" name="Freeform 251">
              <a:extLst>
                <a:ext uri="{FF2B5EF4-FFF2-40B4-BE49-F238E27FC236}">
                  <a16:creationId xmlns:a16="http://schemas.microsoft.com/office/drawing/2014/main" id="{3E000983-086A-4330-8B69-A7AEDC42C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433"/>
              <a:ext cx="105" cy="408"/>
            </a:xfrm>
            <a:custGeom>
              <a:avLst/>
              <a:gdLst>
                <a:gd name="T0" fmla="*/ 0 w 105"/>
                <a:gd name="T1" fmla="*/ 408 h 408"/>
                <a:gd name="T2" fmla="*/ 105 w 105"/>
                <a:gd name="T3" fmla="*/ 227 h 408"/>
                <a:gd name="T4" fmla="*/ 105 w 105"/>
                <a:gd name="T5" fmla="*/ 0 h 408"/>
                <a:gd name="T6" fmla="*/ 1 w 105"/>
                <a:gd name="T7" fmla="*/ 181 h 408"/>
                <a:gd name="T8" fmla="*/ 0 w 10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08">
                  <a:moveTo>
                    <a:pt x="0" y="408"/>
                  </a:moveTo>
                  <a:lnTo>
                    <a:pt x="105" y="227"/>
                  </a:lnTo>
                  <a:lnTo>
                    <a:pt x="105" y="0"/>
                  </a:lnTo>
                  <a:lnTo>
                    <a:pt x="1" y="181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16" name="Rectangle 252" descr="横線 (太)">
              <a:extLst>
                <a:ext uri="{FF2B5EF4-FFF2-40B4-BE49-F238E27FC236}">
                  <a16:creationId xmlns:a16="http://schemas.microsoft.com/office/drawing/2014/main" id="{1C20C751-4696-41BA-9B7F-8B97D1306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569"/>
              <a:ext cx="681" cy="91"/>
            </a:xfrm>
            <a:prstGeom prst="rect">
              <a:avLst/>
            </a:prstGeom>
            <a:pattFill prst="dkHorz">
              <a:fgClr>
                <a:srgbClr val="3366FF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17" name="Freeform 253">
              <a:extLst>
                <a:ext uri="{FF2B5EF4-FFF2-40B4-BE49-F238E27FC236}">
                  <a16:creationId xmlns:a16="http://schemas.microsoft.com/office/drawing/2014/main" id="{782D46C0-F738-4C99-B13F-6DF01B23D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387"/>
              <a:ext cx="726" cy="182"/>
            </a:xfrm>
            <a:custGeom>
              <a:avLst/>
              <a:gdLst>
                <a:gd name="T0" fmla="*/ 681 w 726"/>
                <a:gd name="T1" fmla="*/ 182 h 182"/>
                <a:gd name="T2" fmla="*/ 726 w 726"/>
                <a:gd name="T3" fmla="*/ 0 h 182"/>
                <a:gd name="T4" fmla="*/ 46 w 726"/>
                <a:gd name="T5" fmla="*/ 0 h 182"/>
                <a:gd name="T6" fmla="*/ 0 w 726"/>
                <a:gd name="T7" fmla="*/ 182 h 182"/>
                <a:gd name="T8" fmla="*/ 681 w 7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182">
                  <a:moveTo>
                    <a:pt x="681" y="182"/>
                  </a:moveTo>
                  <a:lnTo>
                    <a:pt x="726" y="0"/>
                  </a:lnTo>
                  <a:lnTo>
                    <a:pt x="46" y="0"/>
                  </a:lnTo>
                  <a:lnTo>
                    <a:pt x="0" y="182"/>
                  </a:lnTo>
                  <a:lnTo>
                    <a:pt x="681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18" name="Freeform 254">
              <a:extLst>
                <a:ext uri="{FF2B5EF4-FFF2-40B4-BE49-F238E27FC236}">
                  <a16:creationId xmlns:a16="http://schemas.microsoft.com/office/drawing/2014/main" id="{5EB421B6-5656-4215-AA43-D96E0D417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2387"/>
              <a:ext cx="91" cy="273"/>
            </a:xfrm>
            <a:custGeom>
              <a:avLst/>
              <a:gdLst>
                <a:gd name="T0" fmla="*/ 0 w 91"/>
                <a:gd name="T1" fmla="*/ 273 h 273"/>
                <a:gd name="T2" fmla="*/ 0 w 91"/>
                <a:gd name="T3" fmla="*/ 182 h 273"/>
                <a:gd name="T4" fmla="*/ 45 w 91"/>
                <a:gd name="T5" fmla="*/ 0 h 273"/>
                <a:gd name="T6" fmla="*/ 91 w 91"/>
                <a:gd name="T7" fmla="*/ 46 h 273"/>
                <a:gd name="T8" fmla="*/ 91 w 91"/>
                <a:gd name="T9" fmla="*/ 137 h 273"/>
                <a:gd name="T10" fmla="*/ 0 w 91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73">
                  <a:moveTo>
                    <a:pt x="0" y="273"/>
                  </a:moveTo>
                  <a:lnTo>
                    <a:pt x="0" y="182"/>
                  </a:lnTo>
                  <a:lnTo>
                    <a:pt x="45" y="0"/>
                  </a:lnTo>
                  <a:lnTo>
                    <a:pt x="91" y="46"/>
                  </a:lnTo>
                  <a:lnTo>
                    <a:pt x="91" y="137"/>
                  </a:lnTo>
                  <a:lnTo>
                    <a:pt x="0" y="273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7119" name="Group 255">
              <a:extLst>
                <a:ext uri="{FF2B5EF4-FFF2-40B4-BE49-F238E27FC236}">
                  <a16:creationId xmlns:a16="http://schemas.microsoft.com/office/drawing/2014/main" id="{E51CB9C0-BB78-4665-8492-B8A5BF729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659"/>
              <a:ext cx="408" cy="181"/>
              <a:chOff x="2122" y="2659"/>
              <a:chExt cx="363" cy="181"/>
            </a:xfrm>
          </p:grpSpPr>
          <p:sp>
            <p:nvSpPr>
              <p:cNvPr id="37120" name="Rectangle 256">
                <a:extLst>
                  <a:ext uri="{FF2B5EF4-FFF2-40B4-BE49-F238E27FC236}">
                    <a16:creationId xmlns:a16="http://schemas.microsoft.com/office/drawing/2014/main" id="{E0951D55-D69C-49D9-AB30-162DB5E89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21" name="Rectangle 257">
                <a:extLst>
                  <a:ext uri="{FF2B5EF4-FFF2-40B4-BE49-F238E27FC236}">
                    <a16:creationId xmlns:a16="http://schemas.microsoft.com/office/drawing/2014/main" id="{E90BBF0B-7F06-46F2-94C5-F08E3419F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65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122" name="Rectangle 258">
              <a:extLst>
                <a:ext uri="{FF2B5EF4-FFF2-40B4-BE49-F238E27FC236}">
                  <a16:creationId xmlns:a16="http://schemas.microsoft.com/office/drawing/2014/main" id="{BD48A6B6-F248-4999-B312-CF27BAD07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659"/>
              <a:ext cx="318" cy="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23" name="Freeform 259">
              <a:extLst>
                <a:ext uri="{FF2B5EF4-FFF2-40B4-BE49-F238E27FC236}">
                  <a16:creationId xmlns:a16="http://schemas.microsoft.com/office/drawing/2014/main" id="{7D8F3B30-420B-4BBD-8C0B-CA81C4AA9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387"/>
              <a:ext cx="772" cy="454"/>
            </a:xfrm>
            <a:custGeom>
              <a:avLst/>
              <a:gdLst>
                <a:gd name="T0" fmla="*/ 743 w 772"/>
                <a:gd name="T1" fmla="*/ 269 h 454"/>
                <a:gd name="T2" fmla="*/ 636 w 772"/>
                <a:gd name="T3" fmla="*/ 454 h 454"/>
                <a:gd name="T4" fmla="*/ 46 w 772"/>
                <a:gd name="T5" fmla="*/ 454 h 454"/>
                <a:gd name="T6" fmla="*/ 46 w 772"/>
                <a:gd name="T7" fmla="*/ 273 h 454"/>
                <a:gd name="T8" fmla="*/ 0 w 772"/>
                <a:gd name="T9" fmla="*/ 273 h 454"/>
                <a:gd name="T10" fmla="*/ 0 w 772"/>
                <a:gd name="T11" fmla="*/ 182 h 454"/>
                <a:gd name="T12" fmla="*/ 46 w 772"/>
                <a:gd name="T13" fmla="*/ 0 h 454"/>
                <a:gd name="T14" fmla="*/ 726 w 772"/>
                <a:gd name="T15" fmla="*/ 0 h 454"/>
                <a:gd name="T16" fmla="*/ 772 w 772"/>
                <a:gd name="T17" fmla="*/ 46 h 454"/>
                <a:gd name="T18" fmla="*/ 772 w 772"/>
                <a:gd name="T19" fmla="*/ 137 h 454"/>
                <a:gd name="T20" fmla="*/ 738 w 772"/>
                <a:gd name="T21" fmla="*/ 185 h 454"/>
                <a:gd name="T22" fmla="*/ 743 w 772"/>
                <a:gd name="T23" fmla="*/ 2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454">
                  <a:moveTo>
                    <a:pt x="743" y="269"/>
                  </a:moveTo>
                  <a:lnTo>
                    <a:pt x="636" y="454"/>
                  </a:lnTo>
                  <a:lnTo>
                    <a:pt x="46" y="454"/>
                  </a:lnTo>
                  <a:lnTo>
                    <a:pt x="46" y="273"/>
                  </a:lnTo>
                  <a:lnTo>
                    <a:pt x="0" y="273"/>
                  </a:lnTo>
                  <a:lnTo>
                    <a:pt x="0" y="182"/>
                  </a:lnTo>
                  <a:lnTo>
                    <a:pt x="46" y="0"/>
                  </a:lnTo>
                  <a:lnTo>
                    <a:pt x="726" y="0"/>
                  </a:lnTo>
                  <a:lnTo>
                    <a:pt x="772" y="46"/>
                  </a:lnTo>
                  <a:lnTo>
                    <a:pt x="772" y="137"/>
                  </a:lnTo>
                  <a:lnTo>
                    <a:pt x="738" y="185"/>
                  </a:lnTo>
                  <a:lnTo>
                    <a:pt x="743" y="269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52</Words>
  <PresentationFormat>A4 210 x 297 mm</PresentationFormat>
  <Paragraphs>12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Arial</vt:lpstr>
      <vt:lpstr>ＭＳ Ｐゴシック</vt:lpstr>
      <vt:lpstr>メイリオ</vt:lpstr>
      <vt:lpstr>ＭＳ Ｐ明朝</vt:lpstr>
      <vt:lpstr>Impact</vt:lpstr>
      <vt:lpstr>標準デザイン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  <vt:lpstr>システム構成図作成用素材３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pptx997_システム構成図作成用素材3</dc:title>
  <dc:subject>pptx997_システム構成図作成用素材3</dc:subject>
  <dc:creator>でじけろお</dc:creator>
  <cp:revision>2</cp:revision>
  <dcterms:created xsi:type="dcterms:W3CDTF">2010-10-12T01:13:58Z</dcterms:created>
  <dcterms:modified xsi:type="dcterms:W3CDTF">2019-04-04T00:36:13Z</dcterms:modified>
  <cp:version>2</cp:version>
</cp:coreProperties>
</file>